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34" r:id="rId2"/>
    <p:sldId id="335" r:id="rId3"/>
    <p:sldId id="332" r:id="rId4"/>
    <p:sldId id="331" r:id="rId5"/>
    <p:sldId id="336" r:id="rId6"/>
    <p:sldId id="337" r:id="rId7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9933"/>
    <a:srgbClr val="00CC00"/>
    <a:srgbClr val="3333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41DBF3-52FF-40CF-9ADA-5616515B83E1}" v="189" dt="2026-04-24T15:25:19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423" y="-46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506" y="-7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Klineburger" userId="62f30a167492907b" providerId="LiveId" clId="{F961EB8C-BEE7-42C6-9F84-BD0981C47B72}"/>
    <pc:docChg chg="undo redo custSel addSld delSld modSld">
      <pc:chgData name="Nadine Klineburger" userId="62f30a167492907b" providerId="LiveId" clId="{F961EB8C-BEE7-42C6-9F84-BD0981C47B72}" dt="2026-04-24T17:01:31.379" v="2312" actId="207"/>
      <pc:docMkLst>
        <pc:docMk/>
      </pc:docMkLst>
      <pc:sldChg chg="addSp delSp modSp mod">
        <pc:chgData name="Nadine Klineburger" userId="62f30a167492907b" providerId="LiveId" clId="{F961EB8C-BEE7-42C6-9F84-BD0981C47B72}" dt="2026-04-24T15:24:11.999" v="2235" actId="20577"/>
        <pc:sldMkLst>
          <pc:docMk/>
          <pc:sldMk cId="0" sldId="331"/>
        </pc:sldMkLst>
        <pc:spChg chg="mod">
          <ac:chgData name="Nadine Klineburger" userId="62f30a167492907b" providerId="LiveId" clId="{F961EB8C-BEE7-42C6-9F84-BD0981C47B72}" dt="2026-04-23T16:06:58.686" v="1328"/>
          <ac:spMkLst>
            <pc:docMk/>
            <pc:sldMk cId="0" sldId="331"/>
            <ac:spMk id="2" creationId="{426FA5D8-06C0-6AEF-2C44-ED09B6171B94}"/>
          </ac:spMkLst>
        </pc:spChg>
        <pc:spChg chg="add mod ord">
          <ac:chgData name="Nadine Klineburger" userId="62f30a167492907b" providerId="LiveId" clId="{F961EB8C-BEE7-42C6-9F84-BD0981C47B72}" dt="2026-04-24T14:22:08.909" v="2051" actId="164"/>
          <ac:spMkLst>
            <pc:docMk/>
            <pc:sldMk cId="0" sldId="331"/>
            <ac:spMk id="11" creationId="{3525F760-D4C0-A66B-C4A3-E7862ABBDF5F}"/>
          </ac:spMkLst>
        </pc:spChg>
        <pc:spChg chg="mod">
          <ac:chgData name="Nadine Klineburger" userId="62f30a167492907b" providerId="LiveId" clId="{F961EB8C-BEE7-42C6-9F84-BD0981C47B72}" dt="2026-04-24T15:24:11.999" v="2235" actId="20577"/>
          <ac:spMkLst>
            <pc:docMk/>
            <pc:sldMk cId="0" sldId="331"/>
            <ac:spMk id="150533" creationId="{0E2D09CC-7A78-56DD-4222-A1CD130EB076}"/>
          </ac:spMkLst>
        </pc:spChg>
        <pc:spChg chg="del">
          <ac:chgData name="Nadine Klineburger" userId="62f30a167492907b" providerId="LiveId" clId="{F961EB8C-BEE7-42C6-9F84-BD0981C47B72}" dt="2026-04-23T15:17:32.067" v="471" actId="478"/>
          <ac:spMkLst>
            <pc:docMk/>
            <pc:sldMk cId="0" sldId="331"/>
            <ac:spMk id="150535" creationId="{EB4A97D6-E3D7-A9E6-7EF9-BC8B7499741A}"/>
          </ac:spMkLst>
        </pc:spChg>
        <pc:spChg chg="mod">
          <ac:chgData name="Nadine Klineburger" userId="62f30a167492907b" providerId="LiveId" clId="{F961EB8C-BEE7-42C6-9F84-BD0981C47B72}" dt="2026-04-24T14:35:10.926" v="2052" actId="20577"/>
          <ac:spMkLst>
            <pc:docMk/>
            <pc:sldMk cId="0" sldId="331"/>
            <ac:spMk id="150536" creationId="{85F37F34-F2CD-23A1-7B6C-B3A5FF6E5130}"/>
          </ac:spMkLst>
        </pc:spChg>
        <pc:grpChg chg="add mod">
          <ac:chgData name="Nadine Klineburger" userId="62f30a167492907b" providerId="LiveId" clId="{F961EB8C-BEE7-42C6-9F84-BD0981C47B72}" dt="2026-04-24T14:22:08.909" v="2051" actId="164"/>
          <ac:grpSpMkLst>
            <pc:docMk/>
            <pc:sldMk cId="0" sldId="331"/>
            <ac:grpSpMk id="2" creationId="{7AC251CF-C7B7-E323-9968-2577FE5A28C7}"/>
          </ac:grpSpMkLst>
        </pc:grpChg>
        <pc:grpChg chg="add mod">
          <ac:chgData name="Nadine Klineburger" userId="62f30a167492907b" providerId="LiveId" clId="{F961EB8C-BEE7-42C6-9F84-BD0981C47B72}" dt="2026-04-24T14:22:08.909" v="2051" actId="164"/>
          <ac:grpSpMkLst>
            <pc:docMk/>
            <pc:sldMk cId="0" sldId="331"/>
            <ac:grpSpMk id="10" creationId="{81411CFB-C9F2-9663-26CB-ED2640B7F9FC}"/>
          </ac:grpSpMkLst>
        </pc:grpChg>
        <pc:picChg chg="add del mod">
          <ac:chgData name="Nadine Klineburger" userId="62f30a167492907b" providerId="LiveId" clId="{F961EB8C-BEE7-42C6-9F84-BD0981C47B72}" dt="2026-04-23T15:42:28.066" v="639" actId="478"/>
          <ac:picMkLst>
            <pc:docMk/>
            <pc:sldMk cId="0" sldId="331"/>
            <ac:picMk id="5" creationId="{9C613671-22B6-A194-794F-E3C9099A434A}"/>
          </ac:picMkLst>
        </pc:picChg>
        <pc:picChg chg="add del mod">
          <ac:chgData name="Nadine Klineburger" userId="62f30a167492907b" providerId="LiveId" clId="{F961EB8C-BEE7-42C6-9F84-BD0981C47B72}" dt="2026-04-23T15:27:55.337" v="594" actId="478"/>
          <ac:picMkLst>
            <pc:docMk/>
            <pc:sldMk cId="0" sldId="331"/>
            <ac:picMk id="5" creationId="{B68EA14C-E80C-01FC-7983-2AE0DDBED386}"/>
          </ac:picMkLst>
        </pc:picChg>
        <pc:picChg chg="add del mod">
          <ac:chgData name="Nadine Klineburger" userId="62f30a167492907b" providerId="LiveId" clId="{F961EB8C-BEE7-42C6-9F84-BD0981C47B72}" dt="2026-04-23T15:41:28.704" v="632" actId="478"/>
          <ac:picMkLst>
            <pc:docMk/>
            <pc:sldMk cId="0" sldId="331"/>
            <ac:picMk id="7" creationId="{2EFCCD10-23A1-A0C2-128C-340271CFCAD0}"/>
          </ac:picMkLst>
        </pc:picChg>
        <pc:picChg chg="add mod">
          <ac:chgData name="Nadine Klineburger" userId="62f30a167492907b" providerId="LiveId" clId="{F961EB8C-BEE7-42C6-9F84-BD0981C47B72}" dt="2026-04-24T14:22:08.909" v="2051" actId="164"/>
          <ac:picMkLst>
            <pc:docMk/>
            <pc:sldMk cId="0" sldId="331"/>
            <ac:picMk id="8" creationId="{143C8E67-92BC-9D94-C9D6-09E839C0D2D2}"/>
          </ac:picMkLst>
        </pc:picChg>
        <pc:picChg chg="add mod">
          <ac:chgData name="Nadine Klineburger" userId="62f30a167492907b" providerId="LiveId" clId="{F961EB8C-BEE7-42C6-9F84-BD0981C47B72}" dt="2026-04-23T15:44:59.258" v="692" actId="1037"/>
          <ac:picMkLst>
            <pc:docMk/>
            <pc:sldMk cId="0" sldId="331"/>
            <ac:picMk id="9" creationId="{72E66CA4-C7D4-7DB7-9DAF-87C38AA5616A}"/>
          </ac:picMkLst>
        </pc:picChg>
        <pc:picChg chg="del">
          <ac:chgData name="Nadine Klineburger" userId="62f30a167492907b" providerId="LiveId" clId="{F961EB8C-BEE7-42C6-9F84-BD0981C47B72}" dt="2026-04-23T15:15:30.348" v="462" actId="478"/>
          <ac:picMkLst>
            <pc:docMk/>
            <pc:sldMk cId="0" sldId="331"/>
            <ac:picMk id="150543" creationId="{DEE00CE5-7C26-607D-7A00-6022BC23BDA4}"/>
          </ac:picMkLst>
        </pc:picChg>
        <pc:picChg chg="del">
          <ac:chgData name="Nadine Klineburger" userId="62f30a167492907b" providerId="LiveId" clId="{F961EB8C-BEE7-42C6-9F84-BD0981C47B72}" dt="2026-04-23T15:17:28.625" v="470" actId="478"/>
          <ac:picMkLst>
            <pc:docMk/>
            <pc:sldMk cId="0" sldId="331"/>
            <ac:picMk id="150545" creationId="{5987E450-44C6-4602-44AD-D3625D9B03F8}"/>
          </ac:picMkLst>
        </pc:picChg>
      </pc:sldChg>
      <pc:sldChg chg="addSp delSp modSp mod">
        <pc:chgData name="Nadine Klineburger" userId="62f30a167492907b" providerId="LiveId" clId="{F961EB8C-BEE7-42C6-9F84-BD0981C47B72}" dt="2026-04-24T17:01:31.379" v="2312" actId="207"/>
        <pc:sldMkLst>
          <pc:docMk/>
          <pc:sldMk cId="0" sldId="332"/>
        </pc:sldMkLst>
        <pc:spChg chg="mod">
          <ac:chgData name="Nadine Klineburger" userId="62f30a167492907b" providerId="LiveId" clId="{F961EB8C-BEE7-42C6-9F84-BD0981C47B72}" dt="2026-04-23T16:06:53.230" v="1327"/>
          <ac:spMkLst>
            <pc:docMk/>
            <pc:sldMk cId="0" sldId="332"/>
            <ac:spMk id="2" creationId="{54F97F97-0041-6DD4-1F49-72A7155F2AE9}"/>
          </ac:spMkLst>
        </pc:spChg>
        <pc:spChg chg="mod topLvl">
          <ac:chgData name="Nadine Klineburger" userId="62f30a167492907b" providerId="LiveId" clId="{F961EB8C-BEE7-42C6-9F84-BD0981C47B72}" dt="2026-04-24T17:01:31.379" v="2312" actId="207"/>
          <ac:spMkLst>
            <pc:docMk/>
            <pc:sldMk cId="0" sldId="332"/>
            <ac:spMk id="151556" creationId="{9D1D9254-3383-8453-E1BC-08D1532991F3}"/>
          </ac:spMkLst>
        </pc:spChg>
        <pc:spChg chg="del">
          <ac:chgData name="Nadine Klineburger" userId="62f30a167492907b" providerId="LiveId" clId="{F961EB8C-BEE7-42C6-9F84-BD0981C47B72}" dt="2026-04-23T14:13:24.072" v="5" actId="478"/>
          <ac:spMkLst>
            <pc:docMk/>
            <pc:sldMk cId="0" sldId="332"/>
            <ac:spMk id="151566" creationId="{DDE6A578-9309-4D0A-A73F-131CD2A75214}"/>
          </ac:spMkLst>
        </pc:spChg>
        <pc:spChg chg="del">
          <ac:chgData name="Nadine Klineburger" userId="62f30a167492907b" providerId="LiveId" clId="{F961EB8C-BEE7-42C6-9F84-BD0981C47B72}" dt="2026-04-23T14:13:25.653" v="6" actId="478"/>
          <ac:spMkLst>
            <pc:docMk/>
            <pc:sldMk cId="0" sldId="332"/>
            <ac:spMk id="151567" creationId="{3D42C8C8-A3E5-D6FF-BC5A-69BFCFDA1778}"/>
          </ac:spMkLst>
        </pc:spChg>
        <pc:spChg chg="del">
          <ac:chgData name="Nadine Klineburger" userId="62f30a167492907b" providerId="LiveId" clId="{F961EB8C-BEE7-42C6-9F84-BD0981C47B72}" dt="2026-04-23T14:13:29.944" v="10" actId="478"/>
          <ac:spMkLst>
            <pc:docMk/>
            <pc:sldMk cId="0" sldId="332"/>
            <ac:spMk id="151568" creationId="{468AF16B-2A58-DBED-D91A-7BCCD9A6EE00}"/>
          </ac:spMkLst>
        </pc:spChg>
        <pc:spChg chg="del">
          <ac:chgData name="Nadine Klineburger" userId="62f30a167492907b" providerId="LiveId" clId="{F961EB8C-BEE7-42C6-9F84-BD0981C47B72}" dt="2026-04-23T14:13:26.871" v="7" actId="478"/>
          <ac:spMkLst>
            <pc:docMk/>
            <pc:sldMk cId="0" sldId="332"/>
            <ac:spMk id="151569" creationId="{ABD0374C-FC36-6D05-3F16-AB94DB892E4E}"/>
          </ac:spMkLst>
        </pc:spChg>
        <pc:spChg chg="del">
          <ac:chgData name="Nadine Klineburger" userId="62f30a167492907b" providerId="LiveId" clId="{F961EB8C-BEE7-42C6-9F84-BD0981C47B72}" dt="2026-04-23T14:13:28.983" v="9" actId="478"/>
          <ac:spMkLst>
            <pc:docMk/>
            <pc:sldMk cId="0" sldId="332"/>
            <ac:spMk id="151570" creationId="{EA02C561-7E10-F83F-A167-49741E596458}"/>
          </ac:spMkLst>
        </pc:spChg>
        <pc:spChg chg="mod">
          <ac:chgData name="Nadine Klineburger" userId="62f30a167492907b" providerId="LiveId" clId="{F961EB8C-BEE7-42C6-9F84-BD0981C47B72}" dt="2026-04-24T14:35:19.038" v="2054" actId="20577"/>
          <ac:spMkLst>
            <pc:docMk/>
            <pc:sldMk cId="0" sldId="332"/>
            <ac:spMk id="151571" creationId="{ADBBE136-0905-E859-121E-B744F8FB56BE}"/>
          </ac:spMkLst>
        </pc:spChg>
        <pc:spChg chg="del">
          <ac:chgData name="Nadine Klineburger" userId="62f30a167492907b" providerId="LiveId" clId="{F961EB8C-BEE7-42C6-9F84-BD0981C47B72}" dt="2026-04-23T14:13:27.941" v="8" actId="478"/>
          <ac:spMkLst>
            <pc:docMk/>
            <pc:sldMk cId="0" sldId="332"/>
            <ac:spMk id="151573" creationId="{E8E3D21B-88D1-0A53-46BF-FE6F83A55D09}"/>
          </ac:spMkLst>
        </pc:spChg>
        <pc:grpChg chg="add del mod">
          <ac:chgData name="Nadine Klineburger" userId="62f30a167492907b" providerId="LiveId" clId="{F961EB8C-BEE7-42C6-9F84-BD0981C47B72}" dt="2026-04-23T14:57:53.943" v="457" actId="165"/>
          <ac:grpSpMkLst>
            <pc:docMk/>
            <pc:sldMk cId="0" sldId="332"/>
            <ac:grpSpMk id="4" creationId="{0FF81005-256E-5B77-F864-3E58F812EAF0}"/>
          </ac:grpSpMkLst>
        </pc:grpChg>
        <pc:picChg chg="add del mod topLvl">
          <ac:chgData name="Nadine Klineburger" userId="62f30a167492907b" providerId="LiveId" clId="{F961EB8C-BEE7-42C6-9F84-BD0981C47B72}" dt="2026-04-23T15:13:10.973" v="458" actId="478"/>
          <ac:picMkLst>
            <pc:docMk/>
            <pc:sldMk cId="0" sldId="332"/>
            <ac:picMk id="5" creationId="{867CA015-9415-15F8-7A3C-52D7FE9138D3}"/>
          </ac:picMkLst>
        </pc:picChg>
        <pc:picChg chg="add mod">
          <ac:chgData name="Nadine Klineburger" userId="62f30a167492907b" providerId="LiveId" clId="{F961EB8C-BEE7-42C6-9F84-BD0981C47B72}" dt="2026-04-24T15:23:29.045" v="2233" actId="14100"/>
          <ac:picMkLst>
            <pc:docMk/>
            <pc:sldMk cId="0" sldId="332"/>
            <ac:picMk id="7" creationId="{3DD275F2-0262-B5A3-961E-C44F959A6B32}"/>
          </ac:picMkLst>
        </pc:picChg>
        <pc:cxnChg chg="add del mod">
          <ac:chgData name="Nadine Klineburger" userId="62f30a167492907b" providerId="LiveId" clId="{F961EB8C-BEE7-42C6-9F84-BD0981C47B72}" dt="2026-04-23T14:25:19.708" v="414" actId="478"/>
          <ac:cxnSpMkLst>
            <pc:docMk/>
            <pc:sldMk cId="0" sldId="332"/>
            <ac:cxnSpMk id="7" creationId="{B3B8CD77-6323-AA29-62A2-AF2075EA35A6}"/>
          </ac:cxnSpMkLst>
        </pc:cxnChg>
        <pc:cxnChg chg="add del mod">
          <ac:chgData name="Nadine Klineburger" userId="62f30a167492907b" providerId="LiveId" clId="{F961EB8C-BEE7-42C6-9F84-BD0981C47B72}" dt="2026-04-23T14:25:27.619" v="415" actId="478"/>
          <ac:cxnSpMkLst>
            <pc:docMk/>
            <pc:sldMk cId="0" sldId="332"/>
            <ac:cxnSpMk id="8" creationId="{1A0872FC-18D8-080A-9B72-0EB47B22EA1C}"/>
          </ac:cxnSpMkLst>
        </pc:cxnChg>
        <pc:cxnChg chg="add del mod">
          <ac:chgData name="Nadine Klineburger" userId="62f30a167492907b" providerId="LiveId" clId="{F961EB8C-BEE7-42C6-9F84-BD0981C47B72}" dt="2026-04-23T14:25:28.550" v="416" actId="478"/>
          <ac:cxnSpMkLst>
            <pc:docMk/>
            <pc:sldMk cId="0" sldId="332"/>
            <ac:cxnSpMk id="9" creationId="{DE74B3D2-4E71-67CF-B652-37A84D07E8A9}"/>
          </ac:cxnSpMkLst>
        </pc:cxnChg>
        <pc:cxnChg chg="add del mod">
          <ac:chgData name="Nadine Klineburger" userId="62f30a167492907b" providerId="LiveId" clId="{F961EB8C-BEE7-42C6-9F84-BD0981C47B72}" dt="2026-04-23T14:25:33.319" v="419" actId="478"/>
          <ac:cxnSpMkLst>
            <pc:docMk/>
            <pc:sldMk cId="0" sldId="332"/>
            <ac:cxnSpMk id="10" creationId="{2FBFE306-1727-623E-5D96-A4DC3AD0C14D}"/>
          </ac:cxnSpMkLst>
        </pc:cxnChg>
        <pc:cxnChg chg="add del mod">
          <ac:chgData name="Nadine Klineburger" userId="62f30a167492907b" providerId="LiveId" clId="{F961EB8C-BEE7-42C6-9F84-BD0981C47B72}" dt="2026-04-23T14:25:34.162" v="420" actId="478"/>
          <ac:cxnSpMkLst>
            <pc:docMk/>
            <pc:sldMk cId="0" sldId="332"/>
            <ac:cxnSpMk id="11" creationId="{B28E7DBD-EB24-A278-8592-473762E3CB59}"/>
          </ac:cxnSpMkLst>
        </pc:cxnChg>
        <pc:cxnChg chg="add del mod">
          <ac:chgData name="Nadine Klineburger" userId="62f30a167492907b" providerId="LiveId" clId="{F961EB8C-BEE7-42C6-9F84-BD0981C47B72}" dt="2026-04-23T14:25:35.227" v="421" actId="478"/>
          <ac:cxnSpMkLst>
            <pc:docMk/>
            <pc:sldMk cId="0" sldId="332"/>
            <ac:cxnSpMk id="12" creationId="{4FC41297-FEFD-587D-4ED4-60AE291E8636}"/>
          </ac:cxnSpMkLst>
        </pc:cxnChg>
      </pc:sldChg>
      <pc:sldChg chg="addSp delSp modSp mod chgLayout">
        <pc:chgData name="Nadine Klineburger" userId="62f30a167492907b" providerId="LiveId" clId="{F961EB8C-BEE7-42C6-9F84-BD0981C47B72}" dt="2026-04-24T15:21:37.724" v="2192" actId="20577"/>
        <pc:sldMkLst>
          <pc:docMk/>
          <pc:sldMk cId="0" sldId="334"/>
        </pc:sldMkLst>
        <pc:spChg chg="mod">
          <ac:chgData name="Nadine Klineburger" userId="62f30a167492907b" providerId="LiveId" clId="{F961EB8C-BEE7-42C6-9F84-BD0981C47B72}" dt="2026-04-23T16:06:31.549" v="1316" actId="20577"/>
          <ac:spMkLst>
            <pc:docMk/>
            <pc:sldMk cId="0" sldId="334"/>
            <ac:spMk id="2" creationId="{29E23C7B-2B05-2794-40E8-41736DE30948}"/>
          </ac:spMkLst>
        </pc:spChg>
        <pc:spChg chg="mod ord">
          <ac:chgData name="Nadine Klineburger" userId="62f30a167492907b" providerId="LiveId" clId="{F961EB8C-BEE7-42C6-9F84-BD0981C47B72}" dt="2026-04-23T16:38:54.485" v="1738" actId="6264"/>
          <ac:spMkLst>
            <pc:docMk/>
            <pc:sldMk cId="0" sldId="334"/>
            <ac:spMk id="4" creationId="{09B4B505-B0CA-E898-4272-3A2AC9A22D0B}"/>
          </ac:spMkLst>
        </pc:spChg>
        <pc:spChg chg="mod ord">
          <ac:chgData name="Nadine Klineburger" userId="62f30a167492907b" providerId="LiveId" clId="{F961EB8C-BEE7-42C6-9F84-BD0981C47B72}" dt="2026-04-23T16:38:54.485" v="1738" actId="6264"/>
          <ac:spMkLst>
            <pc:docMk/>
            <pc:sldMk cId="0" sldId="334"/>
            <ac:spMk id="6" creationId="{B1EFD761-4322-DB83-7EDC-B59BCC5BA765}"/>
          </ac:spMkLst>
        </pc:spChg>
        <pc:spChg chg="add del mod">
          <ac:chgData name="Nadine Klineburger" userId="62f30a167492907b" providerId="LiveId" clId="{F961EB8C-BEE7-42C6-9F84-BD0981C47B72}" dt="2026-04-23T16:38:54.485" v="1738" actId="6264"/>
          <ac:spMkLst>
            <pc:docMk/>
            <pc:sldMk cId="0" sldId="334"/>
            <ac:spMk id="7" creationId="{FC0944C6-DA95-5DE2-D486-3188C737EB68}"/>
          </ac:spMkLst>
        </pc:spChg>
        <pc:spChg chg="add del mod">
          <ac:chgData name="Nadine Klineburger" userId="62f30a167492907b" providerId="LiveId" clId="{F961EB8C-BEE7-42C6-9F84-BD0981C47B72}" dt="2026-04-23T16:38:54.485" v="1738" actId="6264"/>
          <ac:spMkLst>
            <pc:docMk/>
            <pc:sldMk cId="0" sldId="334"/>
            <ac:spMk id="8" creationId="{071844ED-FCEB-0E8E-F1F8-0F8AC960524B}"/>
          </ac:spMkLst>
        </pc:spChg>
        <pc:spChg chg="add del mod">
          <ac:chgData name="Nadine Klineburger" userId="62f30a167492907b" providerId="LiveId" clId="{F961EB8C-BEE7-42C6-9F84-BD0981C47B72}" dt="2026-04-23T23:25:02.525" v="1970" actId="478"/>
          <ac:spMkLst>
            <pc:docMk/>
            <pc:sldMk cId="0" sldId="334"/>
            <ac:spMk id="9" creationId="{4FCD10A2-B6A8-4B39-CA98-018208961E77}"/>
          </ac:spMkLst>
        </pc:spChg>
        <pc:spChg chg="mod topLvl">
          <ac:chgData name="Nadine Klineburger" userId="62f30a167492907b" providerId="LiveId" clId="{F961EB8C-BEE7-42C6-9F84-BD0981C47B72}" dt="2026-04-24T15:21:37.724" v="2192" actId="20577"/>
          <ac:spMkLst>
            <pc:docMk/>
            <pc:sldMk cId="0" sldId="334"/>
            <ac:spMk id="153605" creationId="{C661F2FA-528C-7D18-4E2F-A19C406F3E14}"/>
          </ac:spMkLst>
        </pc:spChg>
        <pc:grpChg chg="add del mod">
          <ac:chgData name="Nadine Klineburger" userId="62f30a167492907b" providerId="LiveId" clId="{F961EB8C-BEE7-42C6-9F84-BD0981C47B72}" dt="2026-04-23T23:24:13.945" v="1962" actId="478"/>
          <ac:grpSpMkLst>
            <pc:docMk/>
            <pc:sldMk cId="0" sldId="334"/>
            <ac:grpSpMk id="2" creationId="{3A1DCD9F-5249-3F2A-494F-50201A34DB87}"/>
          </ac:grpSpMkLst>
        </pc:grpChg>
        <pc:picChg chg="del mod topLvl">
          <ac:chgData name="Nadine Klineburger" userId="62f30a167492907b" providerId="LiveId" clId="{F961EB8C-BEE7-42C6-9F84-BD0981C47B72}" dt="2026-04-23T23:24:13.945" v="1962" actId="478"/>
          <ac:picMkLst>
            <pc:docMk/>
            <pc:sldMk cId="0" sldId="334"/>
            <ac:picMk id="5" creationId="{0B0F910D-5728-CC23-6192-155E0DAA81A4}"/>
          </ac:picMkLst>
        </pc:picChg>
        <pc:picChg chg="add mod">
          <ac:chgData name="Nadine Klineburger" userId="62f30a167492907b" providerId="LiveId" clId="{F961EB8C-BEE7-42C6-9F84-BD0981C47B72}" dt="2026-04-23T23:24:39.808" v="1969" actId="1076"/>
          <ac:picMkLst>
            <pc:docMk/>
            <pc:sldMk cId="0" sldId="334"/>
            <ac:picMk id="7" creationId="{1D2D3DC7-DEF6-DD46-3739-F07425CEF358}"/>
          </ac:picMkLst>
        </pc:picChg>
      </pc:sldChg>
      <pc:sldChg chg="addSp delSp modSp mod">
        <pc:chgData name="Nadine Klineburger" userId="62f30a167492907b" providerId="LiveId" clId="{F961EB8C-BEE7-42C6-9F84-BD0981C47B72}" dt="2026-04-24T15:22:11.501" v="2194" actId="20577"/>
        <pc:sldMkLst>
          <pc:docMk/>
          <pc:sldMk cId="0" sldId="335"/>
        </pc:sldMkLst>
        <pc:spChg chg="mod">
          <ac:chgData name="Nadine Klineburger" userId="62f30a167492907b" providerId="LiveId" clId="{F961EB8C-BEE7-42C6-9F84-BD0981C47B72}" dt="2026-04-23T16:06:40.795" v="1326" actId="20577"/>
          <ac:spMkLst>
            <pc:docMk/>
            <pc:sldMk cId="0" sldId="335"/>
            <ac:spMk id="2" creationId="{95BF5972-8ED5-9C24-46BF-431E980E19E6}"/>
          </ac:spMkLst>
        </pc:spChg>
        <pc:spChg chg="add mod">
          <ac:chgData name="Nadine Klineburger" userId="62f30a167492907b" providerId="LiveId" clId="{F961EB8C-BEE7-42C6-9F84-BD0981C47B72}" dt="2026-04-23T16:23:57.864" v="1443" actId="1037"/>
          <ac:spMkLst>
            <pc:docMk/>
            <pc:sldMk cId="0" sldId="335"/>
            <ac:spMk id="4" creationId="{47FF19DE-4793-014D-55A2-279197526C41}"/>
          </ac:spMkLst>
        </pc:spChg>
        <pc:spChg chg="mod">
          <ac:chgData name="Nadine Klineburger" userId="62f30a167492907b" providerId="LiveId" clId="{F961EB8C-BEE7-42C6-9F84-BD0981C47B72}" dt="2026-04-24T14:35:15.289" v="2053" actId="20577"/>
          <ac:spMkLst>
            <pc:docMk/>
            <pc:sldMk cId="0" sldId="335"/>
            <ac:spMk id="195587" creationId="{B8F3E478-E1A9-054A-26B1-726572FADE5A}"/>
          </ac:spMkLst>
        </pc:spChg>
        <pc:spChg chg="mod topLvl">
          <ac:chgData name="Nadine Klineburger" userId="62f30a167492907b" providerId="LiveId" clId="{F961EB8C-BEE7-42C6-9F84-BD0981C47B72}" dt="2026-04-24T15:22:11.501" v="2194" actId="20577"/>
          <ac:spMkLst>
            <pc:docMk/>
            <pc:sldMk cId="0" sldId="335"/>
            <ac:spMk id="195588" creationId="{DAF736C7-67A7-13D9-85A0-D0DB37AE991C}"/>
          </ac:spMkLst>
        </pc:spChg>
        <pc:grpChg chg="add del">
          <ac:chgData name="Nadine Klineburger" userId="62f30a167492907b" providerId="LiveId" clId="{F961EB8C-BEE7-42C6-9F84-BD0981C47B72}" dt="2026-04-23T14:29:09.485" v="450" actId="165"/>
          <ac:grpSpMkLst>
            <pc:docMk/>
            <pc:sldMk cId="0" sldId="335"/>
            <ac:grpSpMk id="23" creationId="{57B155FE-05E8-0E5E-3E9D-CF5C4264340F}"/>
          </ac:grpSpMkLst>
        </pc:grpChg>
        <pc:picChg chg="mod">
          <ac:chgData name="Nadine Klineburger" userId="62f30a167492907b" providerId="LiveId" clId="{F961EB8C-BEE7-42C6-9F84-BD0981C47B72}" dt="2026-04-23T16:23:44.096" v="1436" actId="1076"/>
          <ac:picMkLst>
            <pc:docMk/>
            <pc:sldMk cId="0" sldId="335"/>
            <ac:picMk id="22" creationId="{5B82A578-3CD5-B946-464E-E7A252693F06}"/>
          </ac:picMkLst>
        </pc:picChg>
        <pc:cxnChg chg="del mod topLvl">
          <ac:chgData name="Nadine Klineburger" userId="62f30a167492907b" providerId="LiveId" clId="{F961EB8C-BEE7-42C6-9F84-BD0981C47B72}" dt="2026-04-23T14:29:11.820" v="451" actId="478"/>
          <ac:cxnSpMkLst>
            <pc:docMk/>
            <pc:sldMk cId="0" sldId="335"/>
            <ac:cxnSpMk id="8" creationId="{B462CD10-BA0B-58C4-5DA0-1DB6136DB100}"/>
          </ac:cxnSpMkLst>
        </pc:cxnChg>
      </pc:sldChg>
      <pc:sldChg chg="addSp delSp modSp mod">
        <pc:chgData name="Nadine Klineburger" userId="62f30a167492907b" providerId="LiveId" clId="{F961EB8C-BEE7-42C6-9F84-BD0981C47B72}" dt="2026-04-24T15:24:51.172" v="2241" actId="20577"/>
        <pc:sldMkLst>
          <pc:docMk/>
          <pc:sldMk cId="0" sldId="336"/>
        </pc:sldMkLst>
        <pc:spChg chg="mod">
          <ac:chgData name="Nadine Klineburger" userId="62f30a167492907b" providerId="LiveId" clId="{F961EB8C-BEE7-42C6-9F84-BD0981C47B72}" dt="2026-04-23T16:07:03.111" v="1329"/>
          <ac:spMkLst>
            <pc:docMk/>
            <pc:sldMk cId="0" sldId="336"/>
            <ac:spMk id="2" creationId="{EAE529E4-86A8-A453-73FC-331E6A9AF6A3}"/>
          </ac:spMkLst>
        </pc:spChg>
        <pc:spChg chg="add mod topLvl">
          <ac:chgData name="Nadine Klineburger" userId="62f30a167492907b" providerId="LiveId" clId="{F961EB8C-BEE7-42C6-9F84-BD0981C47B72}" dt="2026-04-24T15:24:51.172" v="2241" actId="20577"/>
          <ac:spMkLst>
            <pc:docMk/>
            <pc:sldMk cId="0" sldId="336"/>
            <ac:spMk id="11" creationId="{A2224D1E-8170-37DD-5ED7-3B06712A5B38}"/>
          </ac:spMkLst>
        </pc:spChg>
        <pc:spChg chg="add mod topLvl">
          <ac:chgData name="Nadine Klineburger" userId="62f30a167492907b" providerId="LiveId" clId="{F961EB8C-BEE7-42C6-9F84-BD0981C47B72}" dt="2026-04-24T14:59:45.848" v="2069" actId="1035"/>
          <ac:spMkLst>
            <pc:docMk/>
            <pc:sldMk cId="0" sldId="336"/>
            <ac:spMk id="14" creationId="{FCC5BA59-3B4B-115F-45E8-9EB150C9FA11}"/>
          </ac:spMkLst>
        </pc:spChg>
        <pc:spChg chg="mod">
          <ac:chgData name="Nadine Klineburger" userId="62f30a167492907b" providerId="LiveId" clId="{F961EB8C-BEE7-42C6-9F84-BD0981C47B72}" dt="2026-04-24T14:35:23.036" v="2055" actId="20577"/>
          <ac:spMkLst>
            <pc:docMk/>
            <pc:sldMk cId="0" sldId="336"/>
            <ac:spMk id="196610" creationId="{A4ED8D8A-0DEF-3F18-A8DB-A5400E4709C9}"/>
          </ac:spMkLst>
        </pc:spChg>
        <pc:spChg chg="mod topLvl">
          <ac:chgData name="Nadine Klineburger" userId="62f30a167492907b" providerId="LiveId" clId="{F961EB8C-BEE7-42C6-9F84-BD0981C47B72}" dt="2026-04-24T15:24:25.076" v="2236" actId="20577"/>
          <ac:spMkLst>
            <pc:docMk/>
            <pc:sldMk cId="0" sldId="336"/>
            <ac:spMk id="196612" creationId="{B2D00D7A-D757-BC78-E8A1-4AB59242F5B7}"/>
          </ac:spMkLst>
        </pc:spChg>
        <pc:spChg chg="del">
          <ac:chgData name="Nadine Klineburger" userId="62f30a167492907b" providerId="LiveId" clId="{F961EB8C-BEE7-42C6-9F84-BD0981C47B72}" dt="2026-04-23T15:50:22.296" v="816" actId="478"/>
          <ac:spMkLst>
            <pc:docMk/>
            <pc:sldMk cId="0" sldId="336"/>
            <ac:spMk id="196613" creationId="{D452230C-52F8-57FC-2925-9755361FF8F2}"/>
          </ac:spMkLst>
        </pc:spChg>
        <pc:spChg chg="del">
          <ac:chgData name="Nadine Klineburger" userId="62f30a167492907b" providerId="LiveId" clId="{F961EB8C-BEE7-42C6-9F84-BD0981C47B72}" dt="2026-04-23T15:50:23.857" v="817" actId="478"/>
          <ac:spMkLst>
            <pc:docMk/>
            <pc:sldMk cId="0" sldId="336"/>
            <ac:spMk id="196614" creationId="{5F121DA1-80D4-6587-ACE7-245E9E2F3801}"/>
          </ac:spMkLst>
        </pc:spChg>
        <pc:spChg chg="del">
          <ac:chgData name="Nadine Klineburger" userId="62f30a167492907b" providerId="LiveId" clId="{F961EB8C-BEE7-42C6-9F84-BD0981C47B72}" dt="2026-04-23T15:50:24.688" v="818" actId="478"/>
          <ac:spMkLst>
            <pc:docMk/>
            <pc:sldMk cId="0" sldId="336"/>
            <ac:spMk id="196615" creationId="{2AC6B8A8-E342-58D8-9724-89D581F1C5CD}"/>
          </ac:spMkLst>
        </pc:spChg>
        <pc:grpChg chg="add del mod">
          <ac:chgData name="Nadine Klineburger" userId="62f30a167492907b" providerId="LiveId" clId="{F961EB8C-BEE7-42C6-9F84-BD0981C47B72}" dt="2026-04-24T14:59:29.330" v="2057" actId="165"/>
          <ac:grpSpMkLst>
            <pc:docMk/>
            <pc:sldMk cId="0" sldId="336"/>
            <ac:grpSpMk id="2" creationId="{7CF149E4-6CD8-9392-2F8F-F3AF78E76CB5}"/>
          </ac:grpSpMkLst>
        </pc:grpChg>
        <pc:picChg chg="add mod">
          <ac:chgData name="Nadine Klineburger" userId="62f30a167492907b" providerId="LiveId" clId="{F961EB8C-BEE7-42C6-9F84-BD0981C47B72}" dt="2026-04-24T13:28:02.776" v="1984" actId="1035"/>
          <ac:picMkLst>
            <pc:docMk/>
            <pc:sldMk cId="0" sldId="336"/>
            <ac:picMk id="5" creationId="{64CE7614-D442-0383-8291-7CA25008CCC7}"/>
          </ac:picMkLst>
        </pc:picChg>
        <pc:picChg chg="add del mod">
          <ac:chgData name="Nadine Klineburger" userId="62f30a167492907b" providerId="LiveId" clId="{F961EB8C-BEE7-42C6-9F84-BD0981C47B72}" dt="2026-04-23T16:00:21.054" v="1104" actId="478"/>
          <ac:picMkLst>
            <pc:docMk/>
            <pc:sldMk cId="0" sldId="336"/>
            <ac:picMk id="7" creationId="{C89945F6-2E2E-7C2E-7920-8125E1A2109F}"/>
          </ac:picMkLst>
        </pc:picChg>
        <pc:picChg chg="add del">
          <ac:chgData name="Nadine Klineburger" userId="62f30a167492907b" providerId="LiveId" clId="{F961EB8C-BEE7-42C6-9F84-BD0981C47B72}" dt="2026-04-23T15:55:39.377" v="922" actId="478"/>
          <ac:picMkLst>
            <pc:docMk/>
            <pc:sldMk cId="0" sldId="336"/>
            <ac:picMk id="9" creationId="{B0C0118A-7431-4778-74DF-478B7F14E644}"/>
          </ac:picMkLst>
        </pc:picChg>
        <pc:picChg chg="add mod">
          <ac:chgData name="Nadine Klineburger" userId="62f30a167492907b" providerId="LiveId" clId="{F961EB8C-BEE7-42C6-9F84-BD0981C47B72}" dt="2026-04-24T13:28:07.665" v="1997" actId="1035"/>
          <ac:picMkLst>
            <pc:docMk/>
            <pc:sldMk cId="0" sldId="336"/>
            <ac:picMk id="13" creationId="{3F7372BC-FEFF-6A3B-7E27-083DFB3CF15C}"/>
          </ac:picMkLst>
        </pc:picChg>
        <pc:picChg chg="del">
          <ac:chgData name="Nadine Klineburger" userId="62f30a167492907b" providerId="LiveId" clId="{F961EB8C-BEE7-42C6-9F84-BD0981C47B72}" dt="2026-04-23T15:34:09.270" v="628" actId="478"/>
          <ac:picMkLst>
            <pc:docMk/>
            <pc:sldMk cId="0" sldId="336"/>
            <ac:picMk id="196611" creationId="{24018759-9551-9D65-9CCC-06F612DC1152}"/>
          </ac:picMkLst>
        </pc:picChg>
      </pc:sldChg>
      <pc:sldChg chg="addSp delSp modSp mod">
        <pc:chgData name="Nadine Klineburger" userId="62f30a167492907b" providerId="LiveId" clId="{F961EB8C-BEE7-42C6-9F84-BD0981C47B72}" dt="2026-04-24T15:47:47.038" v="2252" actId="1037"/>
        <pc:sldMkLst>
          <pc:docMk/>
          <pc:sldMk cId="0" sldId="337"/>
        </pc:sldMkLst>
        <pc:spChg chg="mod">
          <ac:chgData name="Nadine Klineburger" userId="62f30a167492907b" providerId="LiveId" clId="{F961EB8C-BEE7-42C6-9F84-BD0981C47B72}" dt="2026-04-23T16:07:07.391" v="1330"/>
          <ac:spMkLst>
            <pc:docMk/>
            <pc:sldMk cId="0" sldId="337"/>
            <ac:spMk id="2" creationId="{3D8B61A1-F33A-06CC-1AE0-ABA84A03627D}"/>
          </ac:spMkLst>
        </pc:spChg>
        <pc:spChg chg="add mod topLvl">
          <ac:chgData name="Nadine Klineburger" userId="62f30a167492907b" providerId="LiveId" clId="{F961EB8C-BEE7-42C6-9F84-BD0981C47B72}" dt="2026-04-24T15:25:26.147" v="2246" actId="20577"/>
          <ac:spMkLst>
            <pc:docMk/>
            <pc:sldMk cId="0" sldId="337"/>
            <ac:spMk id="7" creationId="{37B4FD24-FC1F-DCC9-D98F-D0DA4F67AB62}"/>
          </ac:spMkLst>
        </pc:spChg>
        <pc:spChg chg="add mod">
          <ac:chgData name="Nadine Klineburger" userId="62f30a167492907b" providerId="LiveId" clId="{F961EB8C-BEE7-42C6-9F84-BD0981C47B72}" dt="2026-04-24T15:47:47.038" v="2252" actId="1037"/>
          <ac:spMkLst>
            <pc:docMk/>
            <pc:sldMk cId="0" sldId="337"/>
            <ac:spMk id="8" creationId="{C3C15ABD-0C6F-F823-4769-C290A2C26D13}"/>
          </ac:spMkLst>
        </pc:spChg>
        <pc:spChg chg="add mod">
          <ac:chgData name="Nadine Klineburger" userId="62f30a167492907b" providerId="LiveId" clId="{F961EB8C-BEE7-42C6-9F84-BD0981C47B72}" dt="2026-04-23T17:01:16.793" v="1768" actId="14100"/>
          <ac:spMkLst>
            <pc:docMk/>
            <pc:sldMk cId="0" sldId="337"/>
            <ac:spMk id="9" creationId="{5E28C6A5-3E87-5E89-2D65-11396D66CB33}"/>
          </ac:spMkLst>
        </pc:spChg>
        <pc:spChg chg="del mod">
          <ac:chgData name="Nadine Klineburger" userId="62f30a167492907b" providerId="LiveId" clId="{F961EB8C-BEE7-42C6-9F84-BD0981C47B72}" dt="2026-04-23T16:12:13.491" v="1360" actId="478"/>
          <ac:spMkLst>
            <pc:docMk/>
            <pc:sldMk cId="0" sldId="337"/>
            <ac:spMk id="197635" creationId="{C5B82E93-633B-A5C3-2ACD-2BC47FAD616D}"/>
          </ac:spMkLst>
        </pc:spChg>
        <pc:spChg chg="mod">
          <ac:chgData name="Nadine Klineburger" userId="62f30a167492907b" providerId="LiveId" clId="{F961EB8C-BEE7-42C6-9F84-BD0981C47B72}" dt="2026-04-23T16:59:43.052" v="1765" actId="1076"/>
          <ac:spMkLst>
            <pc:docMk/>
            <pc:sldMk cId="0" sldId="337"/>
            <ac:spMk id="197636" creationId="{96BA3422-3D79-0B11-5F3A-53013AED0F14}"/>
          </ac:spMkLst>
        </pc:spChg>
        <pc:spChg chg="del">
          <ac:chgData name="Nadine Klineburger" userId="62f30a167492907b" providerId="LiveId" clId="{F961EB8C-BEE7-42C6-9F84-BD0981C47B72}" dt="2026-04-23T16:12:15.139" v="1361" actId="478"/>
          <ac:spMkLst>
            <pc:docMk/>
            <pc:sldMk cId="0" sldId="337"/>
            <ac:spMk id="197637" creationId="{641697C9-36EC-C9E8-985A-CEB72A1D97A4}"/>
          </ac:spMkLst>
        </pc:spChg>
        <pc:spChg chg="del mod">
          <ac:chgData name="Nadine Klineburger" userId="62f30a167492907b" providerId="LiveId" clId="{F961EB8C-BEE7-42C6-9F84-BD0981C47B72}" dt="2026-04-23T16:12:08.849" v="1357" actId="478"/>
          <ac:spMkLst>
            <pc:docMk/>
            <pc:sldMk cId="0" sldId="337"/>
            <ac:spMk id="197639" creationId="{070CC6F7-725A-A13D-CD72-1A84EA4A2C14}"/>
          </ac:spMkLst>
        </pc:spChg>
        <pc:spChg chg="del">
          <ac:chgData name="Nadine Klineburger" userId="62f30a167492907b" providerId="LiveId" clId="{F961EB8C-BEE7-42C6-9F84-BD0981C47B72}" dt="2026-04-23T16:12:10.066" v="1358" actId="478"/>
          <ac:spMkLst>
            <pc:docMk/>
            <pc:sldMk cId="0" sldId="337"/>
            <ac:spMk id="197640" creationId="{F7A6BFB8-154A-1C8B-BBA4-D3D0C1303A5F}"/>
          </ac:spMkLst>
        </pc:spChg>
        <pc:grpChg chg="add del mod">
          <ac:chgData name="Nadine Klineburger" userId="62f30a167492907b" providerId="LiveId" clId="{F961EB8C-BEE7-42C6-9F84-BD0981C47B72}" dt="2026-04-23T17:00:55.115" v="1766" actId="165"/>
          <ac:grpSpMkLst>
            <pc:docMk/>
            <pc:sldMk cId="0" sldId="337"/>
            <ac:grpSpMk id="2" creationId="{C4C88869-FF77-187A-2644-DE02530E62C6}"/>
          </ac:grpSpMkLst>
        </pc:grpChg>
        <pc:picChg chg="add mod topLvl">
          <ac:chgData name="Nadine Klineburger" userId="62f30a167492907b" providerId="LiveId" clId="{F961EB8C-BEE7-42C6-9F84-BD0981C47B72}" dt="2026-04-23T17:00:55.115" v="1766" actId="165"/>
          <ac:picMkLst>
            <pc:docMk/>
            <pc:sldMk cId="0" sldId="337"/>
            <ac:picMk id="5" creationId="{24C41E5B-17E1-77A6-FB1D-EBFB3EC883B2}"/>
          </ac:picMkLst>
        </pc:picChg>
        <pc:picChg chg="del">
          <ac:chgData name="Nadine Klineburger" userId="62f30a167492907b" providerId="LiveId" clId="{F961EB8C-BEE7-42C6-9F84-BD0981C47B72}" dt="2026-04-23T16:09:40.916" v="1351" actId="478"/>
          <ac:picMkLst>
            <pc:docMk/>
            <pc:sldMk cId="0" sldId="337"/>
            <ac:picMk id="197634" creationId="{C7598B54-71E3-C927-8F5F-806B59CC3ECB}"/>
          </ac:picMkLst>
        </pc:picChg>
        <pc:picChg chg="del">
          <ac:chgData name="Nadine Klineburger" userId="62f30a167492907b" providerId="LiveId" clId="{F961EB8C-BEE7-42C6-9F84-BD0981C47B72}" dt="2026-04-23T16:09:39.222" v="1350" actId="478"/>
          <ac:picMkLst>
            <pc:docMk/>
            <pc:sldMk cId="0" sldId="337"/>
            <ac:picMk id="197638" creationId="{B45140E8-6119-9BB7-0CD8-7FC1194369BA}"/>
          </ac:picMkLst>
        </pc:picChg>
      </pc:sldChg>
      <pc:sldChg chg="delSp modSp del mod">
        <pc:chgData name="Nadine Klineburger" userId="62f30a167492907b" providerId="LiveId" clId="{F961EB8C-BEE7-42C6-9F84-BD0981C47B72}" dt="2026-04-23T16:35:23.396" v="1736" actId="2696"/>
        <pc:sldMkLst>
          <pc:docMk/>
          <pc:sldMk cId="0" sldId="338"/>
        </pc:sldMkLst>
        <pc:spChg chg="del mod">
          <ac:chgData name="Nadine Klineburger" userId="62f30a167492907b" providerId="LiveId" clId="{F961EB8C-BEE7-42C6-9F84-BD0981C47B72}" dt="2026-04-23T16:33:06.851" v="1727" actId="478"/>
          <ac:spMkLst>
            <pc:docMk/>
            <pc:sldMk cId="0" sldId="338"/>
            <ac:spMk id="2" creationId="{2E1B534F-EF39-F15C-7361-7CA429EED8E4}"/>
          </ac:spMkLst>
        </pc:spChg>
        <pc:spChg chg="del">
          <ac:chgData name="Nadine Klineburger" userId="62f30a167492907b" providerId="LiveId" clId="{F961EB8C-BEE7-42C6-9F84-BD0981C47B72}" dt="2026-04-23T16:33:09.245" v="1728" actId="478"/>
          <ac:spMkLst>
            <pc:docMk/>
            <pc:sldMk cId="0" sldId="338"/>
            <ac:spMk id="3" creationId="{DC737FF0-88CE-7D89-CB9F-ECEE98AB3923}"/>
          </ac:spMkLst>
        </pc:spChg>
        <pc:spChg chg="del mod">
          <ac:chgData name="Nadine Klineburger" userId="62f30a167492907b" providerId="LiveId" clId="{F961EB8C-BEE7-42C6-9F84-BD0981C47B72}" dt="2026-04-23T16:33:00.301" v="1724" actId="478"/>
          <ac:spMkLst>
            <pc:docMk/>
            <pc:sldMk cId="0" sldId="338"/>
            <ac:spMk id="198658" creationId="{B43D75A8-6E44-3AE0-E9FA-5855C36FB251}"/>
          </ac:spMkLst>
        </pc:spChg>
        <pc:spChg chg="del mod">
          <ac:chgData name="Nadine Klineburger" userId="62f30a167492907b" providerId="LiveId" clId="{F961EB8C-BEE7-42C6-9F84-BD0981C47B72}" dt="2026-04-23T16:32:56.759" v="1722" actId="478"/>
          <ac:spMkLst>
            <pc:docMk/>
            <pc:sldMk cId="0" sldId="338"/>
            <ac:spMk id="198660" creationId="{6CFC43D3-11E6-6CA0-AC2D-23A52636CD55}"/>
          </ac:spMkLst>
        </pc:spChg>
        <pc:spChg chg="del">
          <ac:chgData name="Nadine Klineburger" userId="62f30a167492907b" providerId="LiveId" clId="{F961EB8C-BEE7-42C6-9F84-BD0981C47B72}" dt="2026-04-23T16:33:01.856" v="1725" actId="478"/>
          <ac:spMkLst>
            <pc:docMk/>
            <pc:sldMk cId="0" sldId="338"/>
            <ac:spMk id="198661" creationId="{B5EAA373-2E2E-781B-A090-D9316601E7FF}"/>
          </ac:spMkLst>
        </pc:spChg>
        <pc:picChg chg="del">
          <ac:chgData name="Nadine Klineburger" userId="62f30a167492907b" providerId="LiveId" clId="{F961EB8C-BEE7-42C6-9F84-BD0981C47B72}" dt="2026-04-23T16:32:53.092" v="1720" actId="478"/>
          <ac:picMkLst>
            <pc:docMk/>
            <pc:sldMk cId="0" sldId="338"/>
            <ac:picMk id="198659" creationId="{BABD1BB2-4751-95E1-0114-20A321060D25}"/>
          </ac:picMkLst>
        </pc:picChg>
      </pc:sldChg>
      <pc:sldChg chg="add del">
        <pc:chgData name="Nadine Klineburger" userId="62f30a167492907b" providerId="LiveId" clId="{F961EB8C-BEE7-42C6-9F84-BD0981C47B72}" dt="2026-04-23T21:21:55.240" v="1776" actId="2890"/>
        <pc:sldMkLst>
          <pc:docMk/>
          <pc:sldMk cId="3094060757" sldId="33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99E975-7B40-ED5E-59CC-21D9A7E272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F2309-8C95-BE72-15AF-D4FAB49DA2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4D31D-7EB7-4402-B76B-A9862CF3E168}" type="datetimeFigureOut">
              <a:rPr lang="en-US" smtClean="0"/>
              <a:t>4/24/2026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7A0FB-E061-848B-CF5F-062D43CE02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5DB9D0-6AD7-0DA6-426F-9430965E50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B836C-DFB3-4400-A647-D57CC9334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355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9AF7B53-F60D-8C54-E3A8-F09922EDF7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B497587-B33E-4A96-1B27-D1540B328D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55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A8106008-B565-1EA6-7273-2D665CD9218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79950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202CDA94-0EA9-AD64-C260-3527C211685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25950"/>
            <a:ext cx="5194300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368A53A3-3635-4824-67B0-8B8F5B0F8D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305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E30DE3DD-47D3-6D16-EC4B-D6898A7DE5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53488"/>
            <a:ext cx="3055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anose="02020603050405020304" pitchFamily="18" charset="0"/>
              </a:defRPr>
            </a:lvl1pPr>
          </a:lstStyle>
          <a:p>
            <a:fld id="{D4EAD467-B212-4C4C-BC73-81F9502A5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30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comment boxes on submitter account? Will be corrected with new screenshot</a:t>
            </a:r>
          </a:p>
        </p:txBody>
      </p:sp>
    </p:spTree>
    <p:extLst>
      <p:ext uri="{BB962C8B-B14F-4D97-AF65-F5344CB8AC3E}">
        <p14:creationId xmlns:p14="http://schemas.microsoft.com/office/powerpoint/2010/main" val="2176532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D817-5BF9-6D34-F5A0-4F4ADF021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21CB7-CF24-AD27-4B47-7587F624D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8AED9-CB99-C913-D20F-6A964865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039F3-26B9-2462-2134-FFC7D4519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66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51B15-8030-6D07-F58D-59A85803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6C19B-2694-6A14-2E1E-5AABAED08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770B3-C34F-FDEF-6A78-53DE2A85C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8AF3F-0A62-3C97-9ABF-AF4CDE46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284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801BB-BBC4-14AC-711D-7488E438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D121-018A-D604-B705-CD301241A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1B08A-A254-70CE-43CB-53306537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AB042-8B78-CD65-9CEB-4EA7FA57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182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7F2E4-D1FF-78DE-825B-1AA97655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7C250-5A21-CE48-ABEA-E28B4D597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53591-2328-4BF8-2DB5-B0398F963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DE5F1-0904-3E2A-460A-5878DC2A4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FB05D-D1B8-29C6-EEA1-9B7D57DBF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863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59F94-729D-8A2F-93EB-0B8F892A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37C0E-32E9-6FA7-44A7-0231ED431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B7ACA-7776-FB94-5ACB-AA08FBD7E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7684B1-513D-0849-50BA-4FCC13C67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26FBAA-C6AE-BA5A-1F27-3D0087072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161566-A10C-72A1-9400-FF7A2DE8B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D80269-456F-BB47-4AC6-77550A6BF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31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87E6-ECC8-92A2-B464-5867ACD7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273DD-DF1A-E652-5E5C-481C58BC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45702-4DAE-9A6E-BD93-A5481CE1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307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C086F9-DDFA-C9E8-633A-8D27774A2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CF9D53-8F80-7561-FE98-FCB9D9C3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747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FF22-3661-509F-F4FF-DCF7FD1F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ACB6A-F704-366E-AA63-12A50ACEF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FCAF4-52AC-117B-4222-478AD5D4B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F40CE-4340-D86F-7E9D-C79A11A8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A2986-1E1E-DE1E-0B76-5187F91D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05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B857-6A3E-BC36-9A77-50ADCBC16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CF0ED-0BA4-00F7-E52F-D7E39DB1F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0B0BB-60C3-1DC4-A13C-E3E0CDBCC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DCC5D9-E95B-8D84-5B49-047BA7275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44F8E-8049-205F-3E3F-A0310583C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958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3E87-FEB5-91CB-C907-B3A0E890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D2F68-F546-6C44-4BD8-F2FE0B231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A6C29-7FED-F8A8-CF23-B7107361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BA0EF-FFB3-FC6D-E23D-BAADE618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583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E4D8DE-D815-240E-2432-BF8FDF9CA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35FC01-605A-C2F6-60D7-2EFCB8A0E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A42CD-60A8-DC83-5F01-554CFFC09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D3F5C-B145-8964-BFDD-2B9A269D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8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CA2F98E-E76E-7D64-6897-C0346EDCA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2C2855F-23D1-2389-1CDB-BD0BC77AE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B3EDAFC-D372-BD69-EED7-F7A8B7BA68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6275" y="6505575"/>
            <a:ext cx="1905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+mn-lt"/>
              </a:defRPr>
            </a:lvl1pPr>
          </a:lstStyle>
          <a:p>
            <a:r>
              <a:rPr lang="en-US" altLang="en-US"/>
              <a:t>April 2026 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D227131-DAA3-F7E5-4F22-7CF75B51FC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151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7A248B86-50D5-F596-B6C5-112B05DF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450" y="6499225"/>
            <a:ext cx="566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fld id="{E22BCCF5-2759-455C-8830-796ACE0343DC}" type="slidenum">
              <a:rPr lang="en-US" altLang="en-US">
                <a:latin typeface="Times New Roman" panose="02020603050405020304" pitchFamily="18" charset="0"/>
              </a:rPr>
              <a:pPr/>
              <a:t>‹#›</a:t>
            </a:fld>
            <a:r>
              <a:rPr lang="en-US" altLang="en-US">
                <a:latin typeface="Times New Roman" panose="02020603050405020304" pitchFamily="18" charset="0"/>
              </a:rPr>
              <a:t> of 7</a:t>
            </a:r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BuildingServices@ucop.ed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7" name="Rectangle 1031">
            <a:extLst>
              <a:ext uri="{FF2B5EF4-FFF2-40B4-BE49-F238E27FC236}">
                <a16:creationId xmlns:a16="http://schemas.microsoft.com/office/drawing/2014/main" id="{949C7AD5-ABCA-D1DE-AE47-E7D1C5110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43" y="445553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Logging In/Out of </a:t>
            </a:r>
            <a:r>
              <a:rPr lang="en-US" altLang="en-US" sz="2000" b="1" dirty="0" err="1"/>
              <a:t>iRequest</a:t>
            </a:r>
            <a:endParaRPr lang="en-US" altLang="en-US" sz="2800" b="1" dirty="0"/>
          </a:p>
        </p:txBody>
      </p:sp>
      <p:sp>
        <p:nvSpPr>
          <p:cNvPr id="153605" name="Text Box 1029">
            <a:extLst>
              <a:ext uri="{FF2B5EF4-FFF2-40B4-BE49-F238E27FC236}">
                <a16:creationId xmlns:a16="http://schemas.microsoft.com/office/drawing/2014/main" id="{C661F2FA-528C-7D18-4E2F-A19C406F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028178"/>
            <a:ext cx="4327072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Username</a:t>
            </a:r>
            <a:r>
              <a:rPr lang="en-US" altLang="en-US" sz="1200" dirty="0">
                <a:latin typeface="Arial" panose="020B0604020202020204" pitchFamily="34" charset="0"/>
              </a:rPr>
              <a:t>.                                                        </a:t>
            </a:r>
            <a:r>
              <a:rPr lang="en-US" altLang="en-US" sz="1200" i="1" dirty="0">
                <a:latin typeface="Arial" panose="020B0604020202020204" pitchFamily="34" charset="0"/>
              </a:rPr>
              <a:t>(Often your email address)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Password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                                                         </a:t>
            </a:r>
            <a:r>
              <a:rPr lang="en-US" altLang="en-US" sz="1200" i="1" dirty="0">
                <a:latin typeface="Arial" panose="020B0604020202020204" pitchFamily="34" charset="0"/>
              </a:rPr>
              <a:t>(Use </a:t>
            </a:r>
            <a:r>
              <a:rPr lang="en-US" altLang="en-US" sz="1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Forgot your password? t</a:t>
            </a:r>
            <a:r>
              <a:rPr lang="en-US" altLang="en-US" sz="1200" i="1" dirty="0">
                <a:latin typeface="Arial" panose="020B0604020202020204" pitchFamily="34" charset="0"/>
              </a:rPr>
              <a:t>o reset if needed)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Login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To logout, 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Log Out </a:t>
            </a:r>
            <a:r>
              <a:rPr lang="en-US" altLang="en-US" sz="1200" dirty="0">
                <a:latin typeface="Arial" panose="020B0604020202020204" pitchFamily="34" charset="0"/>
              </a:rPr>
              <a:t>on the menu bar.</a:t>
            </a:r>
          </a:p>
          <a:p>
            <a:pPr algn="l">
              <a:spcBef>
                <a:spcPts val="1200"/>
              </a:spcBef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To request a new account, 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Request access to </a:t>
            </a:r>
            <a:r>
              <a:rPr lang="en-US" alt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</a:rPr>
              <a:t>and complete the form.</a:t>
            </a:r>
          </a:p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For further help, please contact </a:t>
            </a:r>
            <a:r>
              <a:rPr lang="en-US" altLang="en-US" sz="1200" dirty="0"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BuildingServices@ucop.edu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</a:p>
          <a:p>
            <a:pPr algn="l">
              <a:spcBef>
                <a:spcPts val="1200"/>
              </a:spcBef>
            </a:pP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4B505-B0CA-E898-4272-3A2AC9A2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dirty="0"/>
              <a:t>April 2026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FD761-4322-DB83-7EDC-B59BCC5B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err="1"/>
              <a:t>Landport</a:t>
            </a:r>
            <a:r>
              <a:rPr lang="en-US" altLang="en-US" b="0" dirty="0">
                <a:latin typeface="+mn-lt"/>
              </a:rPr>
              <a:t>  Proprietary &amp; Confidential</a:t>
            </a:r>
            <a:endParaRPr lang="en-US" altLang="en-US" sz="1400" b="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2D3DC7-DEF6-DD46-3739-F07425CEF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73" y="1150169"/>
            <a:ext cx="3076590" cy="45576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>
            <a:extLst>
              <a:ext uri="{FF2B5EF4-FFF2-40B4-BE49-F238E27FC236}">
                <a16:creationId xmlns:a16="http://schemas.microsoft.com/office/drawing/2014/main" id="{B8F3E478-E1A9-054A-26B1-726572FAD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486554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Creating A New </a:t>
            </a:r>
            <a:r>
              <a:rPr lang="en-US" altLang="en-US" sz="2000" b="1" dirty="0" err="1"/>
              <a:t>iRequest</a:t>
            </a:r>
            <a:endParaRPr lang="en-US" altLang="en-US" sz="2800" b="1" dirty="0"/>
          </a:p>
        </p:txBody>
      </p:sp>
      <p:sp>
        <p:nvSpPr>
          <p:cNvPr id="195588" name="Text Box 4">
            <a:extLst>
              <a:ext uri="{FF2B5EF4-FFF2-40B4-BE49-F238E27FC236}">
                <a16:creationId xmlns:a16="http://schemas.microsoft.com/office/drawing/2014/main" id="{DAF736C7-67A7-13D9-85A0-D0DB37AE9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057" y="2237844"/>
            <a:ext cx="17002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Create request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algn="l"/>
            <a:endParaRPr lang="en-US" altLang="en-US" sz="1200" dirty="0">
              <a:latin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B82A578-3CD5-B946-464E-E7A252693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236" y="1376325"/>
            <a:ext cx="5229263" cy="506733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7FF19DE-4793-014D-55A2-279197526C41}"/>
              </a:ext>
            </a:extLst>
          </p:cNvPr>
          <p:cNvSpPr/>
          <p:nvPr/>
        </p:nvSpPr>
        <p:spPr bwMode="auto">
          <a:xfrm>
            <a:off x="2690515" y="2166406"/>
            <a:ext cx="1305219" cy="395819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BC229-9E82-9DD8-BF2F-4A2F79E1A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21D76-B90C-A356-73E2-69E5DE9F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71" name="Rectangle 19">
            <a:extLst>
              <a:ext uri="{FF2B5EF4-FFF2-40B4-BE49-F238E27FC236}">
                <a16:creationId xmlns:a16="http://schemas.microsoft.com/office/drawing/2014/main" id="{ADBBE136-0905-E859-121E-B744F8FB5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463550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Creating A New </a:t>
            </a:r>
            <a:r>
              <a:rPr lang="en-US" altLang="en-US" sz="2000" b="1" dirty="0" err="1"/>
              <a:t>iRequest</a:t>
            </a:r>
            <a:r>
              <a:rPr lang="en-US" altLang="en-US" sz="2000" b="1" dirty="0"/>
              <a:t> </a:t>
            </a:r>
            <a:r>
              <a:rPr lang="en-US" altLang="en-US" sz="1200" dirty="0"/>
              <a:t>(continued)</a:t>
            </a:r>
            <a:endParaRPr lang="en-US" altLang="en-US" sz="2800" dirty="0"/>
          </a:p>
        </p:txBody>
      </p:sp>
      <p:sp>
        <p:nvSpPr>
          <p:cNvPr id="151556" name="Text Box 4">
            <a:extLst>
              <a:ext uri="{FF2B5EF4-FFF2-40B4-BE49-F238E27FC236}">
                <a16:creationId xmlns:a16="http://schemas.microsoft.com/office/drawing/2014/main" id="{9D1D9254-3383-8453-E1BC-08D153299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87" y="1416607"/>
            <a:ext cx="2383388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 algn="l">
              <a:spcBef>
                <a:spcPts val="1200"/>
              </a:spcBef>
              <a:spcAft>
                <a:spcPts val="0"/>
              </a:spcAft>
              <a:buFontTx/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Select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location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en-US" sz="11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altLang="en-US" sz="1100" dirty="0">
                <a:latin typeface="Arial" panose="020B0604020202020204" pitchFamily="34" charset="0"/>
              </a:rPr>
              <a:t>Expand/contract the list  by tapping the “+/-”)</a:t>
            </a:r>
            <a:endParaRPr lang="en-US" altLang="en-US" sz="11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Select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Service Needed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Adjust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Urgency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Authorizer</a:t>
            </a:r>
            <a:r>
              <a:rPr lang="en-US" altLang="en-US" sz="1200" dirty="0">
                <a:latin typeface="Arial" panose="020B0604020202020204" pitchFamily="34" charset="0"/>
              </a:rPr>
              <a:t> &amp;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COA</a:t>
            </a:r>
            <a:r>
              <a:rPr lang="en-US" altLang="en-US" sz="1200" dirty="0">
                <a:latin typeface="Arial" panose="020B0604020202020204" pitchFamily="34" charset="0"/>
              </a:rPr>
              <a:t>, i.e. if a cost is associated with the request.</a:t>
            </a: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Request Description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Submit Request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Return to the Dashboard by tapping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My Dashboard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D275F2-0262-B5A3-961E-C44F959A6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1" y="1406995"/>
            <a:ext cx="6166756" cy="379412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EDC34-515C-1E15-41E5-E8FDA8BC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997F3-F902-43A3-0942-9664FC6E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6" name="Rectangle 2056">
            <a:extLst>
              <a:ext uri="{FF2B5EF4-FFF2-40B4-BE49-F238E27FC236}">
                <a16:creationId xmlns:a16="http://schemas.microsoft.com/office/drawing/2014/main" id="{85F37F34-F2CD-23A1-7B6C-B3A5FF6E5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" y="437557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Reviewing &amp; Adding Comments to Existing </a:t>
            </a:r>
            <a:r>
              <a:rPr lang="en-US" altLang="en-US" sz="2000" b="1" dirty="0" err="1"/>
              <a:t>iRequests</a:t>
            </a:r>
            <a:endParaRPr lang="en-US" altLang="en-US" sz="28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C251CF-C7B7-E323-9968-2577FE5A28C7}"/>
              </a:ext>
            </a:extLst>
          </p:cNvPr>
          <p:cNvGrpSpPr/>
          <p:nvPr/>
        </p:nvGrpSpPr>
        <p:grpSpPr>
          <a:xfrm>
            <a:off x="454326" y="1400751"/>
            <a:ext cx="8180381" cy="4520312"/>
            <a:chOff x="454326" y="1400751"/>
            <a:chExt cx="8180381" cy="452031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1411CFB-C9F2-9663-26CB-ED2640B7F9FC}"/>
                </a:ext>
              </a:extLst>
            </p:cNvPr>
            <p:cNvGrpSpPr/>
            <p:nvPr/>
          </p:nvGrpSpPr>
          <p:grpSpPr>
            <a:xfrm>
              <a:off x="454326" y="4760389"/>
              <a:ext cx="6403139" cy="1160674"/>
              <a:chOff x="488831" y="3845989"/>
              <a:chExt cx="6403139" cy="1160674"/>
            </a:xfrm>
          </p:grpSpPr>
          <p:sp>
            <p:nvSpPr>
              <p:cNvPr id="150533" name="Text Box 2053">
                <a:extLst>
                  <a:ext uri="{FF2B5EF4-FFF2-40B4-BE49-F238E27FC236}">
                    <a16:creationId xmlns:a16="http://schemas.microsoft.com/office/drawing/2014/main" id="{0E2D09CC-7A78-56DD-4222-A1CD130EB0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8831" y="3929445"/>
                <a:ext cx="6038491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228600" indent="-228600" algn="l">
                  <a:spcBef>
                    <a:spcPts val="1200"/>
                  </a:spcBef>
                  <a:buAutoNum type="arabicParenR"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Any </a:t>
                </a:r>
                <a:r>
                  <a:rPr lang="en-US" altLang="en-US" sz="12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Request number </a:t>
                </a:r>
                <a:r>
                  <a:rPr lang="en-US" altLang="en-US" sz="1200" dirty="0">
                    <a:latin typeface="Arial" panose="020B0604020202020204" pitchFamily="34" charset="0"/>
                  </a:rPr>
                  <a:t>with a new comment will have the following symbol next to it: </a:t>
                </a:r>
              </a:p>
              <a:p>
                <a:pPr marL="228600" indent="-228600" algn="l">
                  <a:spcBef>
                    <a:spcPts val="1200"/>
                  </a:spcBef>
                  <a:buFontTx/>
                  <a:buAutoNum type="arabicParenR"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To view the comment, tap the </a:t>
                </a:r>
                <a:r>
                  <a:rPr lang="en-US" altLang="en-US" sz="12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Request number </a:t>
                </a:r>
                <a:r>
                  <a:rPr lang="en-US" altLang="en-US" sz="1200" dirty="0">
                    <a:latin typeface="Arial" panose="020B0604020202020204" pitchFamily="34" charset="0"/>
                  </a:rPr>
                  <a:t>(i.e. </a:t>
                </a:r>
                <a:r>
                  <a:rPr lang="en-US" altLang="en-US" sz="12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7062085</a:t>
                </a:r>
                <a:r>
                  <a:rPr lang="en-US" altLang="en-US" sz="1200" dirty="0">
                    <a:latin typeface="Arial" panose="020B0604020202020204" pitchFamily="34" charset="0"/>
                  </a:rPr>
                  <a:t>).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altLang="en-US" sz="1200" i="1" dirty="0">
                    <a:latin typeface="Arial" panose="020B0604020202020204" pitchFamily="34" charset="0"/>
                  </a:rPr>
                  <a:t>Note:</a:t>
                </a:r>
                <a:r>
                  <a:rPr lang="en-US" altLang="en-US" sz="1200" dirty="0">
                    <a:latin typeface="Arial" panose="020B0604020202020204" pitchFamily="34" charset="0"/>
                  </a:rPr>
                  <a:t>  The last request on which you took an action will be highlighted in cream.</a:t>
                </a:r>
              </a:p>
              <a:p>
                <a:pPr algn="l"/>
                <a:endParaRPr lang="en-US" altLang="en-US" sz="800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2E66CA4-C7D4-7DB7-9DAF-87C38AA56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06552" y="3845989"/>
                <a:ext cx="485418" cy="427168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43C8E67-92BC-9D94-C9D6-09E839C0D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293" y="1400751"/>
              <a:ext cx="8125414" cy="3090735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525F760-D4C0-A66B-C4A3-E7862ABBDF5F}"/>
                </a:ext>
              </a:extLst>
            </p:cNvPr>
            <p:cNvSpPr/>
            <p:nvPr/>
          </p:nvSpPr>
          <p:spPr bwMode="auto">
            <a:xfrm>
              <a:off x="518819" y="3514723"/>
              <a:ext cx="404812" cy="242887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mpact" panose="020B0806030902050204" pitchFamily="34" charset="0"/>
              </a:endParaRPr>
            </a:p>
          </p:txBody>
        </p: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6C6281D-6051-69B2-FDE6-B7AFB3CD6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 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1DDC3D6-C741-D1C2-A019-3D6E29538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A4ED8D8A-0DEF-3F18-A8DB-A5400E470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8783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Reviewing &amp; Adding Comments to Existing </a:t>
            </a:r>
            <a:r>
              <a:rPr lang="en-US" altLang="en-US" sz="2000" b="1" dirty="0" err="1"/>
              <a:t>iRequests</a:t>
            </a:r>
            <a:r>
              <a:rPr lang="en-US" altLang="en-US" sz="2000" dirty="0"/>
              <a:t> </a:t>
            </a:r>
            <a:r>
              <a:rPr lang="en-US" altLang="en-US" sz="1200" dirty="0"/>
              <a:t>(continued)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CE7614-D442-0383-8291-7CA25008C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13" y="643916"/>
            <a:ext cx="5667403" cy="29272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7372BC-FEFF-6A3B-7E27-083DFB3CF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212" y="3683350"/>
            <a:ext cx="5667403" cy="2953628"/>
          </a:xfrm>
          <a:prstGeom prst="rect">
            <a:avLst/>
          </a:prstGeom>
        </p:spPr>
      </p:pic>
      <p:sp>
        <p:nvSpPr>
          <p:cNvPr id="196612" name="Text Box 4">
            <a:extLst>
              <a:ext uri="{FF2B5EF4-FFF2-40B4-BE49-F238E27FC236}">
                <a16:creationId xmlns:a16="http://schemas.microsoft.com/office/drawing/2014/main" id="{B2D00D7A-D757-BC78-E8A1-4AB59242F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55" y="2740198"/>
            <a:ext cx="24955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Review date and time-stamped comments (new ones are bolded and have a leading, blue edge).</a:t>
            </a:r>
          </a:p>
          <a:p>
            <a:pPr algn="l"/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224D1E-8170-37DD-5ED7-3B06712A5B38}"/>
              </a:ext>
            </a:extLst>
          </p:cNvPr>
          <p:cNvSpPr txBox="1"/>
          <p:nvPr/>
        </p:nvSpPr>
        <p:spPr>
          <a:xfrm>
            <a:off x="297655" y="3715494"/>
            <a:ext cx="270033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To enter your own comment: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Scroll to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Comment</a:t>
            </a:r>
            <a:r>
              <a:rPr lang="en-US" altLang="en-US" sz="1200" dirty="0">
                <a:latin typeface="Arial" panose="020B0604020202020204" pitchFamily="34" charset="0"/>
              </a:rPr>
              <a:t> field at   bottom of page.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new comment.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Leave comment visibility as-is.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Submit Comment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CC5BA59-3B4B-115F-45E8-9EB150C9FA11}"/>
              </a:ext>
            </a:extLst>
          </p:cNvPr>
          <p:cNvSpPr/>
          <p:nvPr/>
        </p:nvSpPr>
        <p:spPr bwMode="auto">
          <a:xfrm>
            <a:off x="2638424" y="2877911"/>
            <a:ext cx="6105525" cy="595727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8B75DBB-DF95-E428-CBA4-FF06356D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 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F3CDCFA-AC08-7F98-9281-C2BD4E6D4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Rectangle 1028">
            <a:extLst>
              <a:ext uri="{FF2B5EF4-FFF2-40B4-BE49-F238E27FC236}">
                <a16:creationId xmlns:a16="http://schemas.microsoft.com/office/drawing/2014/main" id="{96BA3422-3D79-0B11-5F3A-53013AED0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455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Changing Your Password</a:t>
            </a:r>
            <a:endParaRPr lang="en-US" alt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C41E5B-17E1-77A6-FB1D-EBFB3EC88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250" y="1487250"/>
            <a:ext cx="4572033" cy="3333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4FD24-FC1F-DCC9-D98F-D0DA4F67AB62}"/>
              </a:ext>
            </a:extLst>
          </p:cNvPr>
          <p:cNvSpPr txBox="1"/>
          <p:nvPr/>
        </p:nvSpPr>
        <p:spPr>
          <a:xfrm>
            <a:off x="485767" y="2482842"/>
            <a:ext cx="31860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Your Profile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Change your password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On the following page, you’ll be prompted to submit a new password.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C15ABD-0C6F-F823-4769-C290A2C26D13}"/>
              </a:ext>
            </a:extLst>
          </p:cNvPr>
          <p:cNvSpPr/>
          <p:nvPr/>
        </p:nvSpPr>
        <p:spPr bwMode="auto">
          <a:xfrm>
            <a:off x="3706914" y="3982559"/>
            <a:ext cx="847750" cy="273084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E28C6A5-3E87-5E89-2D65-11396D66CB33}"/>
              </a:ext>
            </a:extLst>
          </p:cNvPr>
          <p:cNvSpPr/>
          <p:nvPr/>
        </p:nvSpPr>
        <p:spPr bwMode="auto">
          <a:xfrm>
            <a:off x="5585051" y="2933701"/>
            <a:ext cx="1256620" cy="284386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950D06-63A2-467B-420B-42EE76783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 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42FFEC2-31F2-66D6-1820-B440BB7D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16504</TotalTime>
  <Words>328</Words>
  <Application>Microsoft Office PowerPoint</Application>
  <PresentationFormat>On-screen Show (4:3)</PresentationFormat>
  <Paragraphs>46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Impact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Siemens Components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Siemens</dc:creator>
  <cp:lastModifiedBy>Nadine Klineburger</cp:lastModifiedBy>
  <cp:revision>419</cp:revision>
  <cp:lastPrinted>2000-11-28T23:20:25Z</cp:lastPrinted>
  <dcterms:created xsi:type="dcterms:W3CDTF">1999-09-15T21:36:41Z</dcterms:created>
  <dcterms:modified xsi:type="dcterms:W3CDTF">2026-04-24T17:01:40Z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1</vt:i4>
  </property>
  <property fmtid="{D5CDD505-2E9C-101B-9397-08002B2CF9AE}" pid="7" name="MailAddress">
    <vt:lpwstr>dg@landport.net</vt:lpwstr>
  </property>
  <property fmtid="{D5CDD505-2E9C-101B-9397-08002B2CF9AE}" pid="8" name="HomePage">
    <vt:lpwstr>http://www.landport.net/intranet/home.lpa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C:\landport\Marketing\marketing communications\www site</vt:lpwstr>
  </property>
</Properties>
</file>