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sldIdLst>
    <p:sldId id="334" r:id="rId2"/>
    <p:sldId id="335" r:id="rId3"/>
    <p:sldId id="332" r:id="rId4"/>
    <p:sldId id="340" r:id="rId5"/>
    <p:sldId id="336" r:id="rId6"/>
    <p:sldId id="331" r:id="rId7"/>
    <p:sldId id="339" r:id="rId8"/>
    <p:sldId id="337" r:id="rId9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339933"/>
    <a:srgbClr val="00CC00"/>
    <a:srgbClr val="3333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70D65D-EC61-4BCB-90FA-697FB34409FA}" v="263" dt="2026-04-24T15:49:43.2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1293" y="123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1506" y="-72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Klineburger" userId="62f30a167492907b" providerId="LiveId" clId="{F961EB8C-BEE7-42C6-9F84-BD0981C47B72}"/>
    <pc:docChg chg="undo custSel delSld modSld sldOrd">
      <pc:chgData name="Nadine Klineburger" userId="62f30a167492907b" providerId="LiveId" clId="{F961EB8C-BEE7-42C6-9F84-BD0981C47B72}" dt="2026-04-24T15:49:51.705" v="2817" actId="2696"/>
      <pc:docMkLst>
        <pc:docMk/>
      </pc:docMkLst>
      <pc:sldChg chg="addSp delSp modSp mod">
        <pc:chgData name="Nadine Klineburger" userId="62f30a167492907b" providerId="LiveId" clId="{F961EB8C-BEE7-42C6-9F84-BD0981C47B72}" dt="2026-04-24T15:28:58.637" v="2269" actId="1037"/>
        <pc:sldMkLst>
          <pc:docMk/>
          <pc:sldMk cId="0" sldId="331"/>
        </pc:sldMkLst>
        <pc:spChg chg="add mod">
          <ac:chgData name="Nadine Klineburger" userId="62f30a167492907b" providerId="LiveId" clId="{F961EB8C-BEE7-42C6-9F84-BD0981C47B72}" dt="2026-04-24T15:26:38.624" v="2225" actId="1037"/>
          <ac:spMkLst>
            <pc:docMk/>
            <pc:sldMk cId="0" sldId="331"/>
            <ac:spMk id="8" creationId="{F5E25C4B-9B1F-EB13-ABEB-75A984CC74BF}"/>
          </ac:spMkLst>
        </pc:spChg>
        <pc:spChg chg="add mod">
          <ac:chgData name="Nadine Klineburger" userId="62f30a167492907b" providerId="LiveId" clId="{F961EB8C-BEE7-42C6-9F84-BD0981C47B72}" dt="2026-04-24T15:28:58.637" v="2269" actId="1037"/>
          <ac:spMkLst>
            <pc:docMk/>
            <pc:sldMk cId="0" sldId="331"/>
            <ac:spMk id="9" creationId="{151F12D5-93F7-EF01-2376-B4DFF7572357}"/>
          </ac:spMkLst>
        </pc:spChg>
        <pc:spChg chg="del mod">
          <ac:chgData name="Nadine Klineburger" userId="62f30a167492907b" providerId="LiveId" clId="{F961EB8C-BEE7-42C6-9F84-BD0981C47B72}" dt="2026-04-24T15:14:02.521" v="2019" actId="478"/>
          <ac:spMkLst>
            <pc:docMk/>
            <pc:sldMk cId="0" sldId="331"/>
            <ac:spMk id="150533" creationId="{C4A413EF-7CC8-7080-C20C-841D0729E2A1}"/>
          </ac:spMkLst>
        </pc:spChg>
        <pc:spChg chg="del">
          <ac:chgData name="Nadine Klineburger" userId="62f30a167492907b" providerId="LiveId" clId="{F961EB8C-BEE7-42C6-9F84-BD0981C47B72}" dt="2026-04-24T15:14:04.690" v="2020" actId="478"/>
          <ac:spMkLst>
            <pc:docMk/>
            <pc:sldMk cId="0" sldId="331"/>
            <ac:spMk id="150535" creationId="{1E9B912D-A69F-299D-A306-76EE10B8BEB2}"/>
          </ac:spMkLst>
        </pc:spChg>
        <pc:spChg chg="mod">
          <ac:chgData name="Nadine Klineburger" userId="62f30a167492907b" providerId="LiveId" clId="{F961EB8C-BEE7-42C6-9F84-BD0981C47B72}" dt="2026-04-24T15:12:02.866" v="2011" actId="1076"/>
          <ac:spMkLst>
            <pc:docMk/>
            <pc:sldMk cId="0" sldId="331"/>
            <ac:spMk id="150536" creationId="{046E5A3A-175B-033A-F989-FBD4350CDDA4}"/>
          </ac:spMkLst>
        </pc:spChg>
        <pc:grpChg chg="add mod">
          <ac:chgData name="Nadine Klineburger" userId="62f30a167492907b" providerId="LiveId" clId="{F961EB8C-BEE7-42C6-9F84-BD0981C47B72}" dt="2026-04-24T15:28:45.782" v="2267" actId="164"/>
          <ac:grpSpMkLst>
            <pc:docMk/>
            <pc:sldMk cId="0" sldId="331"/>
            <ac:grpSpMk id="10" creationId="{55DB5E77-E0F7-30E9-1A84-F00542ED8692}"/>
          </ac:grpSpMkLst>
        </pc:grpChg>
        <pc:picChg chg="add del mod">
          <ac:chgData name="Nadine Klineburger" userId="62f30a167492907b" providerId="LiveId" clId="{F961EB8C-BEE7-42C6-9F84-BD0981C47B72}" dt="2026-04-24T15:13:44.171" v="2012" actId="478"/>
          <ac:picMkLst>
            <pc:docMk/>
            <pc:sldMk cId="0" sldId="331"/>
            <ac:picMk id="5" creationId="{2C5794BE-8DB8-AC07-3CE1-87165D8EE6D5}"/>
          </ac:picMkLst>
        </pc:picChg>
        <pc:picChg chg="add mod">
          <ac:chgData name="Nadine Klineburger" userId="62f30a167492907b" providerId="LiveId" clId="{F961EB8C-BEE7-42C6-9F84-BD0981C47B72}" dt="2026-04-24T15:28:45.782" v="2267" actId="164"/>
          <ac:picMkLst>
            <pc:docMk/>
            <pc:sldMk cId="0" sldId="331"/>
            <ac:picMk id="7" creationId="{A10E89FE-2648-97FD-D459-1D0971AF0C20}"/>
          </ac:picMkLst>
        </pc:picChg>
        <pc:picChg chg="del">
          <ac:chgData name="Nadine Klineburger" userId="62f30a167492907b" providerId="LiveId" clId="{F961EB8C-BEE7-42C6-9F84-BD0981C47B72}" dt="2026-04-24T14:16:11.831" v="1460" actId="478"/>
          <ac:picMkLst>
            <pc:docMk/>
            <pc:sldMk cId="0" sldId="331"/>
            <ac:picMk id="150549" creationId="{25F5CA56-850F-2122-9E42-B17D27A0B836}"/>
          </ac:picMkLst>
        </pc:picChg>
      </pc:sldChg>
      <pc:sldChg chg="addSp delSp modSp mod">
        <pc:chgData name="Nadine Klineburger" userId="62f30a167492907b" providerId="LiveId" clId="{F961EB8C-BEE7-42C6-9F84-BD0981C47B72}" dt="2026-04-24T15:19:42.074" v="2184" actId="20577"/>
        <pc:sldMkLst>
          <pc:docMk/>
          <pc:sldMk cId="0" sldId="332"/>
        </pc:sldMkLst>
        <pc:spChg chg="add mod">
          <ac:chgData name="Nadine Klineburger" userId="62f30a167492907b" providerId="LiveId" clId="{F961EB8C-BEE7-42C6-9F84-BD0981C47B72}" dt="2026-04-24T14:10:04" v="1290" actId="1035"/>
          <ac:spMkLst>
            <pc:docMk/>
            <pc:sldMk cId="0" sldId="332"/>
            <ac:spMk id="4" creationId="{B258F33F-B11D-C482-ABD3-8E01AE007A25}"/>
          </ac:spMkLst>
        </pc:spChg>
        <pc:spChg chg="add mod">
          <ac:chgData name="Nadine Klineburger" userId="62f30a167492907b" providerId="LiveId" clId="{F961EB8C-BEE7-42C6-9F84-BD0981C47B72}" dt="2026-04-24T14:10:41.480" v="1305" actId="1038"/>
          <ac:spMkLst>
            <pc:docMk/>
            <pc:sldMk cId="0" sldId="332"/>
            <ac:spMk id="5" creationId="{87C91C39-D96D-85D3-B063-A1BDDB6D1F66}"/>
          </ac:spMkLst>
        </pc:spChg>
        <pc:spChg chg="add mod">
          <ac:chgData name="Nadine Klineburger" userId="62f30a167492907b" providerId="LiveId" clId="{F961EB8C-BEE7-42C6-9F84-BD0981C47B72}" dt="2026-04-24T14:11:24.226" v="1316" actId="1036"/>
          <ac:spMkLst>
            <pc:docMk/>
            <pc:sldMk cId="0" sldId="332"/>
            <ac:spMk id="6" creationId="{1D25552C-976E-E4AE-DF7F-FC3749081F86}"/>
          </ac:spMkLst>
        </pc:spChg>
        <pc:spChg chg="add mod">
          <ac:chgData name="Nadine Klineburger" userId="62f30a167492907b" providerId="LiveId" clId="{F961EB8C-BEE7-42C6-9F84-BD0981C47B72}" dt="2026-04-24T14:10:31.529" v="1299" actId="1035"/>
          <ac:spMkLst>
            <pc:docMk/>
            <pc:sldMk cId="0" sldId="332"/>
            <ac:spMk id="8" creationId="{80FC4817-508D-3547-2F49-2CFE1290C2F3}"/>
          </ac:spMkLst>
        </pc:spChg>
        <pc:spChg chg="add mod">
          <ac:chgData name="Nadine Klineburger" userId="62f30a167492907b" providerId="LiveId" clId="{F961EB8C-BEE7-42C6-9F84-BD0981C47B72}" dt="2026-04-24T14:11:34.410" v="1319" actId="1035"/>
          <ac:spMkLst>
            <pc:docMk/>
            <pc:sldMk cId="0" sldId="332"/>
            <ac:spMk id="9" creationId="{F9313044-69AF-F3DF-FBB8-7D4DF561D65A}"/>
          </ac:spMkLst>
        </pc:spChg>
        <pc:spChg chg="add mod">
          <ac:chgData name="Nadine Klineburger" userId="62f30a167492907b" providerId="LiveId" clId="{F961EB8C-BEE7-42C6-9F84-BD0981C47B72}" dt="2026-04-24T14:14:12.879" v="1402" actId="1038"/>
          <ac:spMkLst>
            <pc:docMk/>
            <pc:sldMk cId="0" sldId="332"/>
            <ac:spMk id="10" creationId="{DF90420C-4220-29B5-9D0A-9FF4F8A010E5}"/>
          </ac:spMkLst>
        </pc:spChg>
        <pc:spChg chg="mod">
          <ac:chgData name="Nadine Klineburger" userId="62f30a167492907b" providerId="LiveId" clId="{F961EB8C-BEE7-42C6-9F84-BD0981C47B72}" dt="2026-04-24T15:19:42.074" v="2184" actId="20577"/>
          <ac:spMkLst>
            <pc:docMk/>
            <pc:sldMk cId="0" sldId="332"/>
            <ac:spMk id="151556" creationId="{BACC1AAD-1B9A-7C54-1FBF-04EFFCC42751}"/>
          </ac:spMkLst>
        </pc:spChg>
        <pc:spChg chg="del">
          <ac:chgData name="Nadine Klineburger" userId="62f30a167492907b" providerId="LiveId" clId="{F961EB8C-BEE7-42C6-9F84-BD0981C47B72}" dt="2026-04-23T22:38:49.456" v="408" actId="478"/>
          <ac:spMkLst>
            <pc:docMk/>
            <pc:sldMk cId="0" sldId="332"/>
            <ac:spMk id="151566" creationId="{B0F0F5FC-CBB9-5DC0-ACB6-B330989E46E1}"/>
          </ac:spMkLst>
        </pc:spChg>
        <pc:spChg chg="del">
          <ac:chgData name="Nadine Klineburger" userId="62f30a167492907b" providerId="LiveId" clId="{F961EB8C-BEE7-42C6-9F84-BD0981C47B72}" dt="2026-04-23T22:38:50.980" v="409" actId="478"/>
          <ac:spMkLst>
            <pc:docMk/>
            <pc:sldMk cId="0" sldId="332"/>
            <ac:spMk id="151567" creationId="{BE1B9048-90DF-A2C4-0979-66C6BB8E5966}"/>
          </ac:spMkLst>
        </pc:spChg>
        <pc:spChg chg="del">
          <ac:chgData name="Nadine Klineburger" userId="62f30a167492907b" providerId="LiveId" clId="{F961EB8C-BEE7-42C6-9F84-BD0981C47B72}" dt="2026-04-23T22:38:55.168" v="413" actId="478"/>
          <ac:spMkLst>
            <pc:docMk/>
            <pc:sldMk cId="0" sldId="332"/>
            <ac:spMk id="151568" creationId="{8DF31A2E-E345-435D-996F-75D4C1D35F3A}"/>
          </ac:spMkLst>
        </pc:spChg>
        <pc:spChg chg="del">
          <ac:chgData name="Nadine Klineburger" userId="62f30a167492907b" providerId="LiveId" clId="{F961EB8C-BEE7-42C6-9F84-BD0981C47B72}" dt="2026-04-23T22:38:52.068" v="410" actId="478"/>
          <ac:spMkLst>
            <pc:docMk/>
            <pc:sldMk cId="0" sldId="332"/>
            <ac:spMk id="151569" creationId="{2AB1A43A-F736-22E1-EB09-953D13F18B0E}"/>
          </ac:spMkLst>
        </pc:spChg>
        <pc:spChg chg="del">
          <ac:chgData name="Nadine Klineburger" userId="62f30a167492907b" providerId="LiveId" clId="{F961EB8C-BEE7-42C6-9F84-BD0981C47B72}" dt="2026-04-23T22:38:53.916" v="412" actId="478"/>
          <ac:spMkLst>
            <pc:docMk/>
            <pc:sldMk cId="0" sldId="332"/>
            <ac:spMk id="151570" creationId="{EDED35C1-12A9-13CD-51BA-EFC0EC102E40}"/>
          </ac:spMkLst>
        </pc:spChg>
        <pc:spChg chg="mod">
          <ac:chgData name="Nadine Klineburger" userId="62f30a167492907b" providerId="LiveId" clId="{F961EB8C-BEE7-42C6-9F84-BD0981C47B72}" dt="2026-04-23T22:35:40.207" v="407" actId="20577"/>
          <ac:spMkLst>
            <pc:docMk/>
            <pc:sldMk cId="0" sldId="332"/>
            <ac:spMk id="151571" creationId="{DEBEA34B-242D-2CD5-BBCD-8E6BB8274F72}"/>
          </ac:spMkLst>
        </pc:spChg>
        <pc:spChg chg="del">
          <ac:chgData name="Nadine Klineburger" userId="62f30a167492907b" providerId="LiveId" clId="{F961EB8C-BEE7-42C6-9F84-BD0981C47B72}" dt="2026-04-23T22:38:53.070" v="411" actId="478"/>
          <ac:spMkLst>
            <pc:docMk/>
            <pc:sldMk cId="0" sldId="332"/>
            <ac:spMk id="151573" creationId="{76C90188-D57D-D42D-D692-C15F1E5ABF76}"/>
          </ac:spMkLst>
        </pc:spChg>
        <pc:picChg chg="add del">
          <ac:chgData name="Nadine Klineburger" userId="62f30a167492907b" providerId="LiveId" clId="{F961EB8C-BEE7-42C6-9F84-BD0981C47B72}" dt="2026-04-23T22:40:14.509" v="416" actId="478"/>
          <ac:picMkLst>
            <pc:docMk/>
            <pc:sldMk cId="0" sldId="332"/>
            <ac:picMk id="5" creationId="{9FB2E51B-6D43-36EE-B838-82B2B9BB8D45}"/>
          </ac:picMkLst>
        </pc:picChg>
        <pc:picChg chg="add mod">
          <ac:chgData name="Nadine Klineburger" userId="62f30a167492907b" providerId="LiveId" clId="{F961EB8C-BEE7-42C6-9F84-BD0981C47B72}" dt="2026-04-24T14:06:01.226" v="1174" actId="1038"/>
          <ac:picMkLst>
            <pc:docMk/>
            <pc:sldMk cId="0" sldId="332"/>
            <ac:picMk id="7" creationId="{5E741990-68A6-D3F1-0945-9DA6BDE14F39}"/>
          </ac:picMkLst>
        </pc:picChg>
        <pc:picChg chg="del">
          <ac:chgData name="Nadine Klineburger" userId="62f30a167492907b" providerId="LiveId" clId="{F961EB8C-BEE7-42C6-9F84-BD0981C47B72}" dt="2026-04-23T22:39:46.722" v="414" actId="478"/>
          <ac:picMkLst>
            <pc:docMk/>
            <pc:sldMk cId="0" sldId="332"/>
            <ac:picMk id="151576" creationId="{2D4C4F14-FC9F-D964-8629-146516A01D7B}"/>
          </ac:picMkLst>
        </pc:picChg>
      </pc:sldChg>
      <pc:sldChg chg="addSp delSp modSp mod">
        <pc:chgData name="Nadine Klineburger" userId="62f30a167492907b" providerId="LiveId" clId="{F961EB8C-BEE7-42C6-9F84-BD0981C47B72}" dt="2026-04-24T15:18:21.151" v="2151" actId="20577"/>
        <pc:sldMkLst>
          <pc:docMk/>
          <pc:sldMk cId="0" sldId="334"/>
        </pc:sldMkLst>
        <pc:spChg chg="del mod topLvl">
          <ac:chgData name="Nadine Klineburger" userId="62f30a167492907b" providerId="LiveId" clId="{F961EB8C-BEE7-42C6-9F84-BD0981C47B72}" dt="2026-04-24T14:02:34.441" v="1151" actId="478"/>
          <ac:spMkLst>
            <pc:docMk/>
            <pc:sldMk cId="0" sldId="334"/>
            <ac:spMk id="5" creationId="{57DD6325-9274-1EDA-DCC3-5DBB3964BBD0}"/>
          </ac:spMkLst>
        </pc:spChg>
        <pc:spChg chg="add mod">
          <ac:chgData name="Nadine Klineburger" userId="62f30a167492907b" providerId="LiveId" clId="{F961EB8C-BEE7-42C6-9F84-BD0981C47B72}" dt="2026-04-24T15:18:21.151" v="2151" actId="20577"/>
          <ac:spMkLst>
            <pc:docMk/>
            <pc:sldMk cId="0" sldId="334"/>
            <ac:spMk id="8" creationId="{5301BD7E-C601-900C-AE58-FC2F6384FA2E}"/>
          </ac:spMkLst>
        </pc:spChg>
        <pc:spChg chg="del mod">
          <ac:chgData name="Nadine Klineburger" userId="62f30a167492907b" providerId="LiveId" clId="{F961EB8C-BEE7-42C6-9F84-BD0981C47B72}" dt="2026-04-23T21:57:39.961" v="4" actId="478"/>
          <ac:spMkLst>
            <pc:docMk/>
            <pc:sldMk cId="0" sldId="334"/>
            <ac:spMk id="153605" creationId="{3F53E683-6861-158E-BA7A-C71C749F119D}"/>
          </ac:spMkLst>
        </pc:spChg>
        <pc:spChg chg="mod">
          <ac:chgData name="Nadine Klineburger" userId="62f30a167492907b" providerId="LiveId" clId="{F961EB8C-BEE7-42C6-9F84-BD0981C47B72}" dt="2026-04-23T21:58:18.763" v="11" actId="20577"/>
          <ac:spMkLst>
            <pc:docMk/>
            <pc:sldMk cId="0" sldId="334"/>
            <ac:spMk id="153607" creationId="{287D6478-55FE-46D5-5A20-6A6D71A3E99C}"/>
          </ac:spMkLst>
        </pc:spChg>
        <pc:grpChg chg="add del mod">
          <ac:chgData name="Nadine Klineburger" userId="62f30a167492907b" providerId="LiveId" clId="{F961EB8C-BEE7-42C6-9F84-BD0981C47B72}" dt="2026-04-23T21:59:50.188" v="31" actId="165"/>
          <ac:grpSpMkLst>
            <pc:docMk/>
            <pc:sldMk cId="0" sldId="334"/>
            <ac:grpSpMk id="4" creationId="{AC911592-7489-7FB9-656F-142AEE4E2007}"/>
          </ac:grpSpMkLst>
        </pc:grpChg>
        <pc:picChg chg="add mod">
          <ac:chgData name="Nadine Klineburger" userId="62f30a167492907b" providerId="LiveId" clId="{F961EB8C-BEE7-42C6-9F84-BD0981C47B72}" dt="2026-04-24T14:03:02.770" v="1155" actId="1076"/>
          <ac:picMkLst>
            <pc:docMk/>
            <pc:sldMk cId="0" sldId="334"/>
            <ac:picMk id="4" creationId="{F1A3FED4-A24B-6BA7-568F-9EC57A06ED4A}"/>
          </ac:picMkLst>
        </pc:picChg>
        <pc:picChg chg="del mod topLvl">
          <ac:chgData name="Nadine Klineburger" userId="62f30a167492907b" providerId="LiveId" clId="{F961EB8C-BEE7-42C6-9F84-BD0981C47B72}" dt="2026-04-24T14:01:50.466" v="1108" actId="478"/>
          <ac:picMkLst>
            <pc:docMk/>
            <pc:sldMk cId="0" sldId="334"/>
            <ac:picMk id="6" creationId="{F320CF7C-A301-A047-CE4C-8808859E7E35}"/>
          </ac:picMkLst>
        </pc:picChg>
        <pc:picChg chg="add mod">
          <ac:chgData name="Nadine Klineburger" userId="62f30a167492907b" providerId="LiveId" clId="{F961EB8C-BEE7-42C6-9F84-BD0981C47B72}" dt="2026-04-24T14:02:35.661" v="1152"/>
          <ac:picMkLst>
            <pc:docMk/>
            <pc:sldMk cId="0" sldId="334"/>
            <ac:picMk id="7" creationId="{D2C9C60D-887B-FC5E-B193-3887C8027C72}"/>
          </ac:picMkLst>
        </pc:picChg>
        <pc:picChg chg="del">
          <ac:chgData name="Nadine Klineburger" userId="62f30a167492907b" providerId="LiveId" clId="{F961EB8C-BEE7-42C6-9F84-BD0981C47B72}" dt="2026-04-23T21:57:32.919" v="2" actId="478"/>
          <ac:picMkLst>
            <pc:docMk/>
            <pc:sldMk cId="0" sldId="334"/>
            <ac:picMk id="153614" creationId="{AE67E3B5-B25E-7767-3485-4EF40FCFBE36}"/>
          </ac:picMkLst>
        </pc:picChg>
      </pc:sldChg>
      <pc:sldChg chg="addSp delSp modSp mod">
        <pc:chgData name="Nadine Klineburger" userId="62f30a167492907b" providerId="LiveId" clId="{F961EB8C-BEE7-42C6-9F84-BD0981C47B72}" dt="2026-04-24T15:17:15.694" v="2078" actId="20577"/>
        <pc:sldMkLst>
          <pc:docMk/>
          <pc:sldMk cId="0" sldId="335"/>
        </pc:sldMkLst>
        <pc:spChg chg="add mod">
          <ac:chgData name="Nadine Klineburger" userId="62f30a167492907b" providerId="LiveId" clId="{F961EB8C-BEE7-42C6-9F84-BD0981C47B72}" dt="2026-04-23T22:19:39.288" v="278" actId="1036"/>
          <ac:spMkLst>
            <pc:docMk/>
            <pc:sldMk cId="0" sldId="335"/>
            <ac:spMk id="6" creationId="{D038F56C-C1AE-29AB-14C4-488BD5C221BF}"/>
          </ac:spMkLst>
        </pc:spChg>
        <pc:spChg chg="add mod">
          <ac:chgData name="Nadine Klineburger" userId="62f30a167492907b" providerId="LiveId" clId="{F961EB8C-BEE7-42C6-9F84-BD0981C47B72}" dt="2026-04-24T15:17:15.694" v="2078" actId="20577"/>
          <ac:spMkLst>
            <pc:docMk/>
            <pc:sldMk cId="0" sldId="335"/>
            <ac:spMk id="7" creationId="{9977D184-DDA0-B08E-D273-DE5C89ACBF79}"/>
          </ac:spMkLst>
        </pc:spChg>
        <pc:spChg chg="add mod">
          <ac:chgData name="Nadine Klineburger" userId="62f30a167492907b" providerId="LiveId" clId="{F961EB8C-BEE7-42C6-9F84-BD0981C47B72}" dt="2026-04-23T22:32:29.833" v="362" actId="164"/>
          <ac:spMkLst>
            <pc:docMk/>
            <pc:sldMk cId="0" sldId="335"/>
            <ac:spMk id="8" creationId="{9709B60D-A456-5EF6-5162-B4559AD5654D}"/>
          </ac:spMkLst>
        </pc:spChg>
        <pc:spChg chg="mod">
          <ac:chgData name="Nadine Klineburger" userId="62f30a167492907b" providerId="LiveId" clId="{F961EB8C-BEE7-42C6-9F84-BD0981C47B72}" dt="2026-04-23T22:29:55.536" v="359" actId="20577"/>
          <ac:spMkLst>
            <pc:docMk/>
            <pc:sldMk cId="0" sldId="335"/>
            <ac:spMk id="195587" creationId="{B6D16BDC-0073-BDFD-E172-DF3F27DF0AC7}"/>
          </ac:spMkLst>
        </pc:spChg>
        <pc:spChg chg="del">
          <ac:chgData name="Nadine Klineburger" userId="62f30a167492907b" providerId="LiveId" clId="{F961EB8C-BEE7-42C6-9F84-BD0981C47B72}" dt="2026-04-23T22:12:17.647" v="77" actId="478"/>
          <ac:spMkLst>
            <pc:docMk/>
            <pc:sldMk cId="0" sldId="335"/>
            <ac:spMk id="195588" creationId="{456226F3-40DB-1901-20EE-BAE444CEA7BC}"/>
          </ac:spMkLst>
        </pc:spChg>
        <pc:spChg chg="del">
          <ac:chgData name="Nadine Klineburger" userId="62f30a167492907b" providerId="LiveId" clId="{F961EB8C-BEE7-42C6-9F84-BD0981C47B72}" dt="2026-04-23T22:12:18.760" v="78" actId="478"/>
          <ac:spMkLst>
            <pc:docMk/>
            <pc:sldMk cId="0" sldId="335"/>
            <ac:spMk id="195589" creationId="{3776626C-EAA3-D8AC-51EE-951A9C8E8B8E}"/>
          </ac:spMkLst>
        </pc:spChg>
        <pc:grpChg chg="add mod">
          <ac:chgData name="Nadine Klineburger" userId="62f30a167492907b" providerId="LiveId" clId="{F961EB8C-BEE7-42C6-9F84-BD0981C47B72}" dt="2026-04-23T22:32:38.869" v="363" actId="1076"/>
          <ac:grpSpMkLst>
            <pc:docMk/>
            <pc:sldMk cId="0" sldId="335"/>
            <ac:grpSpMk id="9" creationId="{ADFB478B-1C77-E7C0-62BD-7D18430D10B4}"/>
          </ac:grpSpMkLst>
        </pc:grpChg>
        <pc:picChg chg="add mod">
          <ac:chgData name="Nadine Klineburger" userId="62f30a167492907b" providerId="LiveId" clId="{F961EB8C-BEE7-42C6-9F84-BD0981C47B72}" dt="2026-04-23T22:32:29.833" v="362" actId="164"/>
          <ac:picMkLst>
            <pc:docMk/>
            <pc:sldMk cId="0" sldId="335"/>
            <ac:picMk id="5" creationId="{C90EE9F4-C6F6-7664-C621-431893B9F2E4}"/>
          </ac:picMkLst>
        </pc:picChg>
        <pc:picChg chg="del">
          <ac:chgData name="Nadine Klineburger" userId="62f30a167492907b" providerId="LiveId" clId="{F961EB8C-BEE7-42C6-9F84-BD0981C47B72}" dt="2026-04-23T22:12:13.802" v="76" actId="478"/>
          <ac:picMkLst>
            <pc:docMk/>
            <pc:sldMk cId="0" sldId="335"/>
            <ac:picMk id="195590" creationId="{0ECC23E0-19D4-DED8-3F55-DDB51292F139}"/>
          </ac:picMkLst>
        </pc:picChg>
      </pc:sldChg>
      <pc:sldChg chg="addSp delSp modSp mod ord">
        <pc:chgData name="Nadine Klineburger" userId="62f30a167492907b" providerId="LiveId" clId="{F961EB8C-BEE7-42C6-9F84-BD0981C47B72}" dt="2026-04-24T15:16:57.797" v="2076" actId="20577"/>
        <pc:sldMkLst>
          <pc:docMk/>
          <pc:sldMk cId="0" sldId="336"/>
        </pc:sldMkLst>
        <pc:spChg chg="mod topLvl">
          <ac:chgData name="Nadine Klineburger" userId="62f30a167492907b" providerId="LiveId" clId="{F961EB8C-BEE7-42C6-9F84-BD0981C47B72}" dt="2026-04-24T15:16:34.085" v="2074" actId="20577"/>
          <ac:spMkLst>
            <pc:docMk/>
            <pc:sldMk cId="0" sldId="336"/>
            <ac:spMk id="5" creationId="{BA132AC3-1DAD-D2B4-66C9-E8BEA3F3AAC3}"/>
          </ac:spMkLst>
        </pc:spChg>
        <pc:spChg chg="mod topLvl">
          <ac:chgData name="Nadine Klineburger" userId="62f30a167492907b" providerId="LiveId" clId="{F961EB8C-BEE7-42C6-9F84-BD0981C47B72}" dt="2026-04-24T15:16:57.797" v="2076" actId="20577"/>
          <ac:spMkLst>
            <pc:docMk/>
            <pc:sldMk cId="0" sldId="336"/>
            <ac:spMk id="6" creationId="{168EB19B-7919-B558-FEB6-0287796D0C3A}"/>
          </ac:spMkLst>
        </pc:spChg>
        <pc:spChg chg="mod ord topLvl">
          <ac:chgData name="Nadine Klineburger" userId="62f30a167492907b" providerId="LiveId" clId="{F961EB8C-BEE7-42C6-9F84-BD0981C47B72}" dt="2026-04-24T15:11:21.841" v="2010" actId="1035"/>
          <ac:spMkLst>
            <pc:docMk/>
            <pc:sldMk cId="0" sldId="336"/>
            <ac:spMk id="7" creationId="{0FDD67FC-7EEB-5B25-5ED4-1064B887EF68}"/>
          </ac:spMkLst>
        </pc:spChg>
        <pc:spChg chg="mod">
          <ac:chgData name="Nadine Klineburger" userId="62f30a167492907b" providerId="LiveId" clId="{F961EB8C-BEE7-42C6-9F84-BD0981C47B72}" dt="2026-04-24T14:34:59.101" v="1510" actId="20577"/>
          <ac:spMkLst>
            <pc:docMk/>
            <pc:sldMk cId="0" sldId="336"/>
            <ac:spMk id="196610" creationId="{B8F8F31D-CB47-CA95-96A6-60D12248ACB1}"/>
          </ac:spMkLst>
        </pc:spChg>
        <pc:spChg chg="del mod">
          <ac:chgData name="Nadine Klineburger" userId="62f30a167492907b" providerId="LiveId" clId="{F961EB8C-BEE7-42C6-9F84-BD0981C47B72}" dt="2026-04-24T14:37:13.469" v="1525" actId="478"/>
          <ac:spMkLst>
            <pc:docMk/>
            <pc:sldMk cId="0" sldId="336"/>
            <ac:spMk id="196612" creationId="{8C7CF5C9-A30E-D05B-3463-4A94BADBC5A1}"/>
          </ac:spMkLst>
        </pc:spChg>
        <pc:spChg chg="del">
          <ac:chgData name="Nadine Klineburger" userId="62f30a167492907b" providerId="LiveId" clId="{F961EB8C-BEE7-42C6-9F84-BD0981C47B72}" dt="2026-04-24T14:37:16.173" v="1526" actId="478"/>
          <ac:spMkLst>
            <pc:docMk/>
            <pc:sldMk cId="0" sldId="336"/>
            <ac:spMk id="196613" creationId="{B7AD665A-6D7B-4FC9-1D89-D7B83461FE9C}"/>
          </ac:spMkLst>
        </pc:spChg>
        <pc:spChg chg="del">
          <ac:chgData name="Nadine Klineburger" userId="62f30a167492907b" providerId="LiveId" clId="{F961EB8C-BEE7-42C6-9F84-BD0981C47B72}" dt="2026-04-24T14:37:17.272" v="1527" actId="478"/>
          <ac:spMkLst>
            <pc:docMk/>
            <pc:sldMk cId="0" sldId="336"/>
            <ac:spMk id="196614" creationId="{FBDD2354-4FF7-2E18-FCE2-C564DEB5B74A}"/>
          </ac:spMkLst>
        </pc:spChg>
        <pc:spChg chg="del">
          <ac:chgData name="Nadine Klineburger" userId="62f30a167492907b" providerId="LiveId" clId="{F961EB8C-BEE7-42C6-9F84-BD0981C47B72}" dt="2026-04-24T14:37:18.166" v="1528" actId="478"/>
          <ac:spMkLst>
            <pc:docMk/>
            <pc:sldMk cId="0" sldId="336"/>
            <ac:spMk id="196615" creationId="{A9BDB038-3C20-DAAD-553D-389AB929E42F}"/>
          </ac:spMkLst>
        </pc:spChg>
        <pc:grpChg chg="add del mod">
          <ac:chgData name="Nadine Klineburger" userId="62f30a167492907b" providerId="LiveId" clId="{F961EB8C-BEE7-42C6-9F84-BD0981C47B72}" dt="2026-04-24T14:46:15.999" v="1561" actId="165"/>
          <ac:grpSpMkLst>
            <pc:docMk/>
            <pc:sldMk cId="0" sldId="336"/>
            <ac:grpSpMk id="4" creationId="{AAB97D5C-0996-AA42-48B3-A89A67393CE8}"/>
          </ac:grpSpMkLst>
        </pc:grpChg>
        <pc:grpChg chg="add del mod">
          <ac:chgData name="Nadine Klineburger" userId="62f30a167492907b" providerId="LiveId" clId="{F961EB8C-BEE7-42C6-9F84-BD0981C47B72}" dt="2026-04-24T14:49:24.832" v="1609" actId="165"/>
          <ac:grpSpMkLst>
            <pc:docMk/>
            <pc:sldMk cId="0" sldId="336"/>
            <ac:grpSpMk id="12" creationId="{5AA4472B-9D3F-3080-BCA2-03966DB623A4}"/>
          </ac:grpSpMkLst>
        </pc:grpChg>
        <pc:grpChg chg="add del mod">
          <ac:chgData name="Nadine Klineburger" userId="62f30a167492907b" providerId="LiveId" clId="{F961EB8C-BEE7-42C6-9F84-BD0981C47B72}" dt="2026-04-24T15:05:06.603" v="1734" actId="165"/>
          <ac:grpSpMkLst>
            <pc:docMk/>
            <pc:sldMk cId="0" sldId="336"/>
            <ac:grpSpMk id="23" creationId="{0D0047E3-2C53-C18A-70CF-FEE4DA80310E}"/>
          </ac:grpSpMkLst>
        </pc:grpChg>
        <pc:grpChg chg="add mod">
          <ac:chgData name="Nadine Klineburger" userId="62f30a167492907b" providerId="LiveId" clId="{F961EB8C-BEE7-42C6-9F84-BD0981C47B72}" dt="2026-04-24T15:11:21.841" v="2010" actId="1035"/>
          <ac:grpSpMkLst>
            <pc:docMk/>
            <pc:sldMk cId="0" sldId="336"/>
            <ac:grpSpMk id="24" creationId="{0BAC71C7-4190-1F22-C5C8-D6CC39331C9B}"/>
          </ac:grpSpMkLst>
        </pc:grpChg>
        <pc:grpChg chg="add mod">
          <ac:chgData name="Nadine Klineburger" userId="62f30a167492907b" providerId="LiveId" clId="{F961EB8C-BEE7-42C6-9F84-BD0981C47B72}" dt="2026-04-24T15:11:21.841" v="2010" actId="1035"/>
          <ac:grpSpMkLst>
            <pc:docMk/>
            <pc:sldMk cId="0" sldId="336"/>
            <ac:grpSpMk id="27" creationId="{8AE3962A-B7B6-CBAE-7902-AC62A1DD348B}"/>
          </ac:grpSpMkLst>
        </pc:grpChg>
        <pc:grpChg chg="add mod">
          <ac:chgData name="Nadine Klineburger" userId="62f30a167492907b" providerId="LiveId" clId="{F961EB8C-BEE7-42C6-9F84-BD0981C47B72}" dt="2026-04-24T15:11:11.750" v="2006" actId="1036"/>
          <ac:grpSpMkLst>
            <pc:docMk/>
            <pc:sldMk cId="0" sldId="336"/>
            <ac:grpSpMk id="28" creationId="{BF54E0FC-1F65-8FA9-1744-BB4425C4B971}"/>
          </ac:grpSpMkLst>
        </pc:grpChg>
        <pc:picChg chg="add del mod topLvl">
          <ac:chgData name="Nadine Klineburger" userId="62f30a167492907b" providerId="LiveId" clId="{F961EB8C-BEE7-42C6-9F84-BD0981C47B72}" dt="2026-04-24T14:49:28.644" v="1610" actId="478"/>
          <ac:picMkLst>
            <pc:docMk/>
            <pc:sldMk cId="0" sldId="336"/>
            <ac:picMk id="9" creationId="{E9EF9B01-664C-29A0-8861-DAC5D7573150}"/>
          </ac:picMkLst>
        </pc:picChg>
        <pc:picChg chg="add del mod topLvl">
          <ac:chgData name="Nadine Klineburger" userId="62f30a167492907b" providerId="LiveId" clId="{F961EB8C-BEE7-42C6-9F84-BD0981C47B72}" dt="2026-04-24T14:49:28.644" v="1610" actId="478"/>
          <ac:picMkLst>
            <pc:docMk/>
            <pc:sldMk cId="0" sldId="336"/>
            <ac:picMk id="11" creationId="{A4B4FC41-728E-A54A-7094-EB4C1FD7A501}"/>
          </ac:picMkLst>
        </pc:picChg>
        <pc:picChg chg="add mod">
          <ac:chgData name="Nadine Klineburger" userId="62f30a167492907b" providerId="LiveId" clId="{F961EB8C-BEE7-42C6-9F84-BD0981C47B72}" dt="2026-04-24T15:11:21.841" v="2010" actId="1035"/>
          <ac:picMkLst>
            <pc:docMk/>
            <pc:sldMk cId="0" sldId="336"/>
            <ac:picMk id="14" creationId="{368A93E1-3EAB-CC60-E985-442705A24175}"/>
          </ac:picMkLst>
        </pc:picChg>
        <pc:picChg chg="add del mod">
          <ac:chgData name="Nadine Klineburger" userId="62f30a167492907b" providerId="LiveId" clId="{F961EB8C-BEE7-42C6-9F84-BD0981C47B72}" dt="2026-04-24T14:54:55.886" v="1673" actId="478"/>
          <ac:picMkLst>
            <pc:docMk/>
            <pc:sldMk cId="0" sldId="336"/>
            <ac:picMk id="16" creationId="{777181AC-F2C5-1FCC-AEB0-A72219E22735}"/>
          </ac:picMkLst>
        </pc:picChg>
        <pc:picChg chg="add del mod">
          <ac:chgData name="Nadine Klineburger" userId="62f30a167492907b" providerId="LiveId" clId="{F961EB8C-BEE7-42C6-9F84-BD0981C47B72}" dt="2026-04-24T14:57:58.129" v="1680" actId="478"/>
          <ac:picMkLst>
            <pc:docMk/>
            <pc:sldMk cId="0" sldId="336"/>
            <ac:picMk id="18" creationId="{202DD66A-49FD-86DA-E0F4-878D27246C40}"/>
          </ac:picMkLst>
        </pc:picChg>
        <pc:picChg chg="add del mod">
          <ac:chgData name="Nadine Klineburger" userId="62f30a167492907b" providerId="LiveId" clId="{F961EB8C-BEE7-42C6-9F84-BD0981C47B72}" dt="2026-04-24T14:58:08.457" v="1682" actId="478"/>
          <ac:picMkLst>
            <pc:docMk/>
            <pc:sldMk cId="0" sldId="336"/>
            <ac:picMk id="20" creationId="{1CA93FA3-BA5C-9DA8-E68B-C662DEDE4019}"/>
          </ac:picMkLst>
        </pc:picChg>
        <pc:picChg chg="add mod">
          <ac:chgData name="Nadine Klineburger" userId="62f30a167492907b" providerId="LiveId" clId="{F961EB8C-BEE7-42C6-9F84-BD0981C47B72}" dt="2026-04-24T15:11:21.841" v="2010" actId="1035"/>
          <ac:picMkLst>
            <pc:docMk/>
            <pc:sldMk cId="0" sldId="336"/>
            <ac:picMk id="22" creationId="{51EBC8E4-8449-7A14-56D5-67E1F63CFE40}"/>
          </ac:picMkLst>
        </pc:picChg>
        <pc:picChg chg="add mod">
          <ac:chgData name="Nadine Klineburger" userId="62f30a167492907b" providerId="LiveId" clId="{F961EB8C-BEE7-42C6-9F84-BD0981C47B72}" dt="2026-04-24T15:11:06.391" v="1988" actId="164"/>
          <ac:picMkLst>
            <pc:docMk/>
            <pc:sldMk cId="0" sldId="336"/>
            <ac:picMk id="26" creationId="{17E5FB64-7838-7A4E-FB77-ABC75EEA5D44}"/>
          </ac:picMkLst>
        </pc:picChg>
        <pc:picChg chg="del">
          <ac:chgData name="Nadine Klineburger" userId="62f30a167492907b" providerId="LiveId" clId="{F961EB8C-BEE7-42C6-9F84-BD0981C47B72}" dt="2026-04-24T14:37:08.982" v="1523" actId="478"/>
          <ac:picMkLst>
            <pc:docMk/>
            <pc:sldMk cId="0" sldId="336"/>
            <ac:picMk id="196616" creationId="{D7E3EECC-CC17-10DC-11DE-BAC5C30D7794}"/>
          </ac:picMkLst>
        </pc:picChg>
      </pc:sldChg>
      <pc:sldChg chg="addSp delSp modSp mod">
        <pc:chgData name="Nadine Klineburger" userId="62f30a167492907b" providerId="LiveId" clId="{F961EB8C-BEE7-42C6-9F84-BD0981C47B72}" dt="2026-04-24T15:49:22.263" v="2812" actId="1037"/>
        <pc:sldMkLst>
          <pc:docMk/>
          <pc:sldMk cId="0" sldId="337"/>
        </pc:sldMkLst>
        <pc:spChg chg="add mod">
          <ac:chgData name="Nadine Klineburger" userId="62f30a167492907b" providerId="LiveId" clId="{F961EB8C-BEE7-42C6-9F84-BD0981C47B72}" dt="2026-04-24T15:49:22.263" v="2812" actId="1037"/>
          <ac:spMkLst>
            <pc:docMk/>
            <pc:sldMk cId="0" sldId="337"/>
            <ac:spMk id="4" creationId="{5C52E778-6B42-D5BA-2A37-E881301D0784}"/>
          </ac:spMkLst>
        </pc:spChg>
        <pc:spChg chg="add mod ord">
          <ac:chgData name="Nadine Klineburger" userId="62f30a167492907b" providerId="LiveId" clId="{F961EB8C-BEE7-42C6-9F84-BD0981C47B72}" dt="2026-04-24T15:48:25.793" v="2804" actId="14100"/>
          <ac:spMkLst>
            <pc:docMk/>
            <pc:sldMk cId="0" sldId="337"/>
            <ac:spMk id="5" creationId="{D47D25E6-541E-7EDD-7A1C-7A4E7B88F353}"/>
          </ac:spMkLst>
        </pc:spChg>
        <pc:spChg chg="add mod ord">
          <ac:chgData name="Nadine Klineburger" userId="62f30a167492907b" providerId="LiveId" clId="{F961EB8C-BEE7-42C6-9F84-BD0981C47B72}" dt="2026-04-24T15:47:13.088" v="2803" actId="1037"/>
          <ac:spMkLst>
            <pc:docMk/>
            <pc:sldMk cId="0" sldId="337"/>
            <ac:spMk id="6" creationId="{E8FC0EA9-1D49-92B5-2F69-5650BBC98AFC}"/>
          </ac:spMkLst>
        </pc:spChg>
        <pc:spChg chg="del mod">
          <ac:chgData name="Nadine Klineburger" userId="62f30a167492907b" providerId="LiveId" clId="{F961EB8C-BEE7-42C6-9F84-BD0981C47B72}" dt="2026-04-24T15:44:02.219" v="2761" actId="478"/>
          <ac:spMkLst>
            <pc:docMk/>
            <pc:sldMk cId="0" sldId="337"/>
            <ac:spMk id="197635" creationId="{A49AA3D7-E93D-A27C-1E0E-D4CED60715BF}"/>
          </ac:spMkLst>
        </pc:spChg>
        <pc:spChg chg="mod">
          <ac:chgData name="Nadine Klineburger" userId="62f30a167492907b" providerId="LiveId" clId="{F961EB8C-BEE7-42C6-9F84-BD0981C47B72}" dt="2026-04-23T22:04:21.604" v="73" actId="113"/>
          <ac:spMkLst>
            <pc:docMk/>
            <pc:sldMk cId="0" sldId="337"/>
            <ac:spMk id="197636" creationId="{268CF89C-58B9-513B-A39A-3147C37665CE}"/>
          </ac:spMkLst>
        </pc:spChg>
        <pc:spChg chg="del">
          <ac:chgData name="Nadine Klineburger" userId="62f30a167492907b" providerId="LiveId" clId="{F961EB8C-BEE7-42C6-9F84-BD0981C47B72}" dt="2026-04-24T15:44:03.545" v="2762" actId="478"/>
          <ac:spMkLst>
            <pc:docMk/>
            <pc:sldMk cId="0" sldId="337"/>
            <ac:spMk id="197640" creationId="{E3B24777-B948-7DB7-D819-401CD0750602}"/>
          </ac:spMkLst>
        </pc:spChg>
        <pc:picChg chg="add mod">
          <ac:chgData name="Nadine Klineburger" userId="62f30a167492907b" providerId="LiveId" clId="{F961EB8C-BEE7-42C6-9F84-BD0981C47B72}" dt="2026-04-24T15:45:44.204" v="2770" actId="1076"/>
          <ac:picMkLst>
            <pc:docMk/>
            <pc:sldMk cId="0" sldId="337"/>
            <ac:picMk id="8" creationId="{4F6F8EA5-FFE5-AA12-8414-80C88E08264D}"/>
          </ac:picMkLst>
        </pc:picChg>
        <pc:picChg chg="del">
          <ac:chgData name="Nadine Klineburger" userId="62f30a167492907b" providerId="LiveId" clId="{F961EB8C-BEE7-42C6-9F84-BD0981C47B72}" dt="2026-04-24T15:44:05.374" v="2763" actId="478"/>
          <ac:picMkLst>
            <pc:docMk/>
            <pc:sldMk cId="0" sldId="337"/>
            <ac:picMk id="197641" creationId="{EE9F1C75-0533-529D-7355-5D1A90E20638}"/>
          </ac:picMkLst>
        </pc:picChg>
      </pc:sldChg>
      <pc:sldChg chg="delSp modSp del mod">
        <pc:chgData name="Nadine Klineburger" userId="62f30a167492907b" providerId="LiveId" clId="{F961EB8C-BEE7-42C6-9F84-BD0981C47B72}" dt="2026-04-24T15:49:51.705" v="2817" actId="2696"/>
        <pc:sldMkLst>
          <pc:docMk/>
          <pc:sldMk cId="0" sldId="338"/>
        </pc:sldMkLst>
        <pc:spChg chg="del mod">
          <ac:chgData name="Nadine Klineburger" userId="62f30a167492907b" providerId="LiveId" clId="{F961EB8C-BEE7-42C6-9F84-BD0981C47B72}" dt="2026-04-24T15:49:43.223" v="2816" actId="478"/>
          <ac:spMkLst>
            <pc:docMk/>
            <pc:sldMk cId="0" sldId="338"/>
            <ac:spMk id="198658" creationId="{3063301D-8CB5-D72E-C1DD-AA5E9805A835}"/>
          </ac:spMkLst>
        </pc:spChg>
        <pc:spChg chg="del">
          <ac:chgData name="Nadine Klineburger" userId="62f30a167492907b" providerId="LiveId" clId="{F961EB8C-BEE7-42C6-9F84-BD0981C47B72}" dt="2026-04-24T15:49:37.020" v="2813" actId="478"/>
          <ac:spMkLst>
            <pc:docMk/>
            <pc:sldMk cId="0" sldId="338"/>
            <ac:spMk id="198660" creationId="{E1F154A1-447D-5A82-917D-263002B78075}"/>
          </ac:spMkLst>
        </pc:spChg>
        <pc:spChg chg="del">
          <ac:chgData name="Nadine Klineburger" userId="62f30a167492907b" providerId="LiveId" clId="{F961EB8C-BEE7-42C6-9F84-BD0981C47B72}" dt="2026-04-24T15:49:41.253" v="2815" actId="478"/>
          <ac:spMkLst>
            <pc:docMk/>
            <pc:sldMk cId="0" sldId="338"/>
            <ac:spMk id="198661" creationId="{66695A54-4CC2-B5A6-4915-BA0AC6D74705}"/>
          </ac:spMkLst>
        </pc:spChg>
        <pc:picChg chg="del">
          <ac:chgData name="Nadine Klineburger" userId="62f30a167492907b" providerId="LiveId" clId="{F961EB8C-BEE7-42C6-9F84-BD0981C47B72}" dt="2026-04-24T15:49:38.684" v="2814" actId="478"/>
          <ac:picMkLst>
            <pc:docMk/>
            <pc:sldMk cId="0" sldId="338"/>
            <ac:picMk id="198662" creationId="{0DAC4E88-D9D8-4F4B-3C0C-40BD90FBD64D}"/>
          </ac:picMkLst>
        </pc:picChg>
      </pc:sldChg>
      <pc:sldChg chg="addSp delSp modSp mod">
        <pc:chgData name="Nadine Klineburger" userId="62f30a167492907b" providerId="LiveId" clId="{F961EB8C-BEE7-42C6-9F84-BD0981C47B72}" dt="2026-04-24T15:43:46.792" v="2759" actId="1036"/>
        <pc:sldMkLst>
          <pc:docMk/>
          <pc:sldMk cId="0" sldId="339"/>
        </pc:sldMkLst>
        <pc:spChg chg="mod">
          <ac:chgData name="Nadine Klineburger" userId="62f30a167492907b" providerId="LiveId" clId="{F961EB8C-BEE7-42C6-9F84-BD0981C47B72}" dt="2026-04-24T15:43:46.792" v="2759" actId="1036"/>
          <ac:spMkLst>
            <pc:docMk/>
            <pc:sldMk cId="0" sldId="339"/>
            <ac:spMk id="199682" creationId="{1B529391-2DF3-03A9-5D46-D084EF8FA2E9}"/>
          </ac:spMkLst>
        </pc:spChg>
        <pc:spChg chg="mod">
          <ac:chgData name="Nadine Klineburger" userId="62f30a167492907b" providerId="LiveId" clId="{F961EB8C-BEE7-42C6-9F84-BD0981C47B72}" dt="2026-04-24T15:43:27.904" v="2740" actId="1036"/>
          <ac:spMkLst>
            <pc:docMk/>
            <pc:sldMk cId="0" sldId="339"/>
            <ac:spMk id="199684" creationId="{BDD4571D-2D4C-8FB0-6900-0214AD8A83D2}"/>
          </ac:spMkLst>
        </pc:spChg>
        <pc:spChg chg="del">
          <ac:chgData name="Nadine Klineburger" userId="62f30a167492907b" providerId="LiveId" clId="{F961EB8C-BEE7-42C6-9F84-BD0981C47B72}" dt="2026-04-24T15:32:59.324" v="2309" actId="478"/>
          <ac:spMkLst>
            <pc:docMk/>
            <pc:sldMk cId="0" sldId="339"/>
            <ac:spMk id="199685" creationId="{6CA4C447-DE86-CA89-AA88-6976F5432137}"/>
          </ac:spMkLst>
        </pc:spChg>
        <pc:spChg chg="del">
          <ac:chgData name="Nadine Klineburger" userId="62f30a167492907b" providerId="LiveId" clId="{F961EB8C-BEE7-42C6-9F84-BD0981C47B72}" dt="2026-04-24T15:32:57.878" v="2308" actId="478"/>
          <ac:spMkLst>
            <pc:docMk/>
            <pc:sldMk cId="0" sldId="339"/>
            <ac:spMk id="199686" creationId="{58E614BD-3F02-38EA-23D9-BD7066F2DB85}"/>
          </ac:spMkLst>
        </pc:spChg>
        <pc:spChg chg="del">
          <ac:chgData name="Nadine Klineburger" userId="62f30a167492907b" providerId="LiveId" clId="{F961EB8C-BEE7-42C6-9F84-BD0981C47B72}" dt="2026-04-24T15:33:00.220" v="2310" actId="478"/>
          <ac:spMkLst>
            <pc:docMk/>
            <pc:sldMk cId="0" sldId="339"/>
            <ac:spMk id="199688" creationId="{4F069438-795C-AB65-80B6-8EBD14E4E8B0}"/>
          </ac:spMkLst>
        </pc:spChg>
        <pc:spChg chg="del">
          <ac:chgData name="Nadine Klineburger" userId="62f30a167492907b" providerId="LiveId" clId="{F961EB8C-BEE7-42C6-9F84-BD0981C47B72}" dt="2026-04-24T15:33:01.313" v="2311" actId="478"/>
          <ac:spMkLst>
            <pc:docMk/>
            <pc:sldMk cId="0" sldId="339"/>
            <ac:spMk id="199689" creationId="{7B09E02C-5A2A-D395-64B1-6B7189BBF812}"/>
          </ac:spMkLst>
        </pc:spChg>
        <pc:grpChg chg="add mod">
          <ac:chgData name="Nadine Klineburger" userId="62f30a167492907b" providerId="LiveId" clId="{F961EB8C-BEE7-42C6-9F84-BD0981C47B72}" dt="2026-04-24T15:43:27.904" v="2740" actId="1036"/>
          <ac:grpSpMkLst>
            <pc:docMk/>
            <pc:sldMk cId="0" sldId="339"/>
            <ac:grpSpMk id="6" creationId="{FE33EAE3-327B-1DAF-5E33-5A44675F389A}"/>
          </ac:grpSpMkLst>
        </pc:grpChg>
        <pc:picChg chg="add mod">
          <ac:chgData name="Nadine Klineburger" userId="62f30a167492907b" providerId="LiveId" clId="{F961EB8C-BEE7-42C6-9F84-BD0981C47B72}" dt="2026-04-24T15:43:27.904" v="2740" actId="1036"/>
          <ac:picMkLst>
            <pc:docMk/>
            <pc:sldMk cId="0" sldId="339"/>
            <ac:picMk id="5" creationId="{C5950204-D116-E5C1-7592-A40B208CBB6A}"/>
          </ac:picMkLst>
        </pc:picChg>
        <pc:picChg chg="del">
          <ac:chgData name="Nadine Klineburger" userId="62f30a167492907b" providerId="LiveId" clId="{F961EB8C-BEE7-42C6-9F84-BD0981C47B72}" dt="2026-04-24T15:32:07.234" v="2274" actId="478"/>
          <ac:picMkLst>
            <pc:docMk/>
            <pc:sldMk cId="0" sldId="339"/>
            <ac:picMk id="199687" creationId="{C3DDF5A2-C444-0603-2E29-FAF45BFE57EB}"/>
          </ac:picMkLst>
        </pc:picChg>
      </pc:sldChg>
      <pc:sldChg chg="addSp delSp modSp mod ord">
        <pc:chgData name="Nadine Klineburger" userId="62f30a167492907b" providerId="LiveId" clId="{F961EB8C-BEE7-42C6-9F84-BD0981C47B72}" dt="2026-04-24T15:19:52.237" v="2185" actId="20577"/>
        <pc:sldMkLst>
          <pc:docMk/>
          <pc:sldMk cId="0" sldId="340"/>
        </pc:sldMkLst>
        <pc:spChg chg="mod ord topLvl">
          <ac:chgData name="Nadine Klineburger" userId="62f30a167492907b" providerId="LiveId" clId="{F961EB8C-BEE7-42C6-9F84-BD0981C47B72}" dt="2026-04-24T14:33:56.252" v="1505" actId="1035"/>
          <ac:spMkLst>
            <pc:docMk/>
            <pc:sldMk cId="0" sldId="340"/>
            <ac:spMk id="7" creationId="{C30884B1-56A8-D5E0-BCBC-BCB92DF6C008}"/>
          </ac:spMkLst>
        </pc:spChg>
        <pc:spChg chg="mod">
          <ac:chgData name="Nadine Klineburger" userId="62f30a167492907b" providerId="LiveId" clId="{F961EB8C-BEE7-42C6-9F84-BD0981C47B72}" dt="2026-04-24T15:19:52.237" v="2185" actId="20577"/>
          <ac:spMkLst>
            <pc:docMk/>
            <pc:sldMk cId="0" sldId="340"/>
            <ac:spMk id="8" creationId="{CC89CE85-8327-3700-EC45-709041C178B0}"/>
          </ac:spMkLst>
        </pc:spChg>
        <pc:spChg chg="mod">
          <ac:chgData name="Nadine Klineburger" userId="62f30a167492907b" providerId="LiveId" clId="{F961EB8C-BEE7-42C6-9F84-BD0981C47B72}" dt="2026-04-24T14:36:26.613" v="1522" actId="1036"/>
          <ac:spMkLst>
            <pc:docMk/>
            <pc:sldMk cId="0" sldId="340"/>
            <ac:spMk id="201731" creationId="{FD20F2B2-ADE7-702F-119D-63817C8159CC}"/>
          </ac:spMkLst>
        </pc:spChg>
        <pc:spChg chg="del">
          <ac:chgData name="Nadine Klineburger" userId="62f30a167492907b" providerId="LiveId" clId="{F961EB8C-BEE7-42C6-9F84-BD0981C47B72}" dt="2026-04-24T14:22:19.558" v="1475" actId="478"/>
          <ac:spMkLst>
            <pc:docMk/>
            <pc:sldMk cId="0" sldId="340"/>
            <ac:spMk id="201735" creationId="{8F3E9E49-FD4C-AE14-B2BD-416245F7F6A1}"/>
          </ac:spMkLst>
        </pc:spChg>
        <pc:spChg chg="del mod">
          <ac:chgData name="Nadine Klineburger" userId="62f30a167492907b" providerId="LiveId" clId="{F961EB8C-BEE7-42C6-9F84-BD0981C47B72}" dt="2026-04-24T14:21:35.229" v="1473" actId="478"/>
          <ac:spMkLst>
            <pc:docMk/>
            <pc:sldMk cId="0" sldId="340"/>
            <ac:spMk id="201736" creationId="{2F25034B-472B-E601-E681-BEE6A64C6ED0}"/>
          </ac:spMkLst>
        </pc:spChg>
        <pc:grpChg chg="add del mod">
          <ac:chgData name="Nadine Klineburger" userId="62f30a167492907b" providerId="LiveId" clId="{F961EB8C-BEE7-42C6-9F84-BD0981C47B72}" dt="2026-04-24T14:23:14.641" v="1479" actId="165"/>
          <ac:grpSpMkLst>
            <pc:docMk/>
            <pc:sldMk cId="0" sldId="340"/>
            <ac:grpSpMk id="4" creationId="{3ACEEC46-9463-D9E1-ED8F-F48BB29CAF2E}"/>
          </ac:grpSpMkLst>
        </pc:grpChg>
        <pc:grpChg chg="mod topLvl">
          <ac:chgData name="Nadine Klineburger" userId="62f30a167492907b" providerId="LiveId" clId="{F961EB8C-BEE7-42C6-9F84-BD0981C47B72}" dt="2026-04-24T14:34:35.674" v="1508" actId="1076"/>
          <ac:grpSpMkLst>
            <pc:docMk/>
            <pc:sldMk cId="0" sldId="340"/>
            <ac:grpSpMk id="5" creationId="{802315DC-E47E-57A4-E7A7-F648F1905C79}"/>
          </ac:grpSpMkLst>
        </pc:grpChg>
        <pc:picChg chg="del mod topLvl">
          <ac:chgData name="Nadine Klineburger" userId="62f30a167492907b" providerId="LiveId" clId="{F961EB8C-BEE7-42C6-9F84-BD0981C47B72}" dt="2026-04-24T14:32:10.144" v="1480" actId="478"/>
          <ac:picMkLst>
            <pc:docMk/>
            <pc:sldMk cId="0" sldId="340"/>
            <ac:picMk id="6" creationId="{8CA6767F-4228-A895-D9D6-2A391856974F}"/>
          </ac:picMkLst>
        </pc:picChg>
        <pc:picChg chg="mod">
          <ac:chgData name="Nadine Klineburger" userId="62f30a167492907b" providerId="LiveId" clId="{F961EB8C-BEE7-42C6-9F84-BD0981C47B72}" dt="2026-04-24T14:34:35.674" v="1508" actId="1076"/>
          <ac:picMkLst>
            <pc:docMk/>
            <pc:sldMk cId="0" sldId="340"/>
            <ac:picMk id="9" creationId="{5975FD9C-C765-021A-115F-2C8EBFA0A329}"/>
          </ac:picMkLst>
        </pc:picChg>
        <pc:picChg chg="add mod">
          <ac:chgData name="Nadine Klineburger" userId="62f30a167492907b" providerId="LiveId" clId="{F961EB8C-BEE7-42C6-9F84-BD0981C47B72}" dt="2026-04-24T14:32:27.394" v="1484" actId="1076"/>
          <ac:picMkLst>
            <pc:docMk/>
            <pc:sldMk cId="0" sldId="340"/>
            <ac:picMk id="11" creationId="{C2B7DEEB-1279-A373-6AC0-13FAC8325E8F}"/>
          </ac:picMkLst>
        </pc:picChg>
        <pc:picChg chg="del">
          <ac:chgData name="Nadine Klineburger" userId="62f30a167492907b" providerId="LiveId" clId="{F961EB8C-BEE7-42C6-9F84-BD0981C47B72}" dt="2026-04-24T14:21:32.507" v="1471" actId="478"/>
          <ac:picMkLst>
            <pc:docMk/>
            <pc:sldMk cId="0" sldId="340"/>
            <ac:picMk id="201730" creationId="{0BEB2DC8-4BE3-943A-F503-CF7460F67680}"/>
          </ac:picMkLst>
        </pc:picChg>
        <pc:picChg chg="del">
          <ac:chgData name="Nadine Klineburger" userId="62f30a167492907b" providerId="LiveId" clId="{F961EB8C-BEE7-42C6-9F84-BD0981C47B72}" dt="2026-04-24T14:22:18.094" v="1474" actId="478"/>
          <ac:picMkLst>
            <pc:docMk/>
            <pc:sldMk cId="0" sldId="340"/>
            <ac:picMk id="201737" creationId="{ABA13FEF-0A6E-57E5-7891-01088FE2F8C8}"/>
          </ac:picMkLst>
        </pc:picChg>
      </pc:sldChg>
      <pc:sldChg chg="del">
        <pc:chgData name="Nadine Klineburger" userId="62f30a167492907b" providerId="LiveId" clId="{F961EB8C-BEE7-42C6-9F84-BD0981C47B72}" dt="2026-04-23T21:56:34.531" v="0" actId="2696"/>
        <pc:sldMkLst>
          <pc:docMk/>
          <pc:sldMk cId="0" sldId="341"/>
        </pc:sldMkLst>
      </pc:sldChg>
      <pc:sldChg chg="del">
        <pc:chgData name="Nadine Klineburger" userId="62f30a167492907b" providerId="LiveId" clId="{F961EB8C-BEE7-42C6-9F84-BD0981C47B72}" dt="2026-04-23T21:56:41.242" v="1" actId="2696"/>
        <pc:sldMkLst>
          <pc:docMk/>
          <pc:sldMk cId="0" sldId="34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68476675-9A21-649D-9C0A-64E2EDB8C46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55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623" tIns="45811" rIns="91623" bIns="45811" numCol="1" anchor="ctr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1339DA68-8786-74B6-090E-DE348A61377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55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623" tIns="45811" rIns="91623" bIns="45811" numCol="1" anchor="ctr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D81AFC50-4A65-A2D3-45F4-1E0C19A91AE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6650" y="687388"/>
            <a:ext cx="4679950" cy="35099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3BF0568D-5D66-C597-8A96-96E6C6C6436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25950"/>
            <a:ext cx="5194300" cy="419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623" tIns="45811" rIns="91623" bIns="458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E63AAC26-B0B1-E64A-E177-BD399C468B7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53488"/>
            <a:ext cx="3055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623" tIns="45811" rIns="91623" bIns="45811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20AA5C9F-E809-A127-099E-869C917846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53488"/>
            <a:ext cx="3055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623" tIns="45811" rIns="91623" bIns="45811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imes New Roman" panose="02020603050405020304" pitchFamily="18" charset="0"/>
              </a:defRPr>
            </a:lvl1pPr>
          </a:lstStyle>
          <a:p>
            <a:fld id="{7A2B9588-50E0-4BA9-AD8F-288647ED6CC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Include tapping the email/text link and going to review page?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2B9588-50E0-4BA9-AD8F-288647ED6CCC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1818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87C61-0F78-4532-8D2D-4591B79F03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C4BDA6-6D6B-EDE1-6A77-FD5D79909C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685D1-7EAF-F7A6-C003-14816DF30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FA543-5C4D-EC03-B3E3-843436555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4707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FFA99-6C35-3DF5-53DA-F72D51134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1B634-ABE1-B4E1-50C8-60037F331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365EF-B43F-83BB-2A2C-8E5ACDB0D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1FB34-C229-CEA0-D91C-36175DB97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6932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C52AF-8417-86BA-372C-F61FA587A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4210F-8499-FE8D-10BB-86EF4F4EE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3FF59-6AB8-E853-537C-29D27BE2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9FAD4-8248-7920-4590-3C14BBFFC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3592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CA555-0FA6-F68E-0D89-F8005D4AB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0EF83-3FEF-39CD-49A5-310F1408DA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169286-E480-A4CD-807D-C1BEBF6370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672689-7138-D238-B45E-9496F6E11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EB1E9-B983-AD12-2C94-0F81E700C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2653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F52AE-9992-4323-7357-49B765D5F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5410B7-7789-0B40-1B91-1A1596F8E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1ADE56-405A-9773-80B2-081B77ED3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DC8F33-5D07-3195-A15B-03AC8D0F80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CD1DE7-2A6C-ED50-BE1F-47E24DCC4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7087F3-D0B3-A504-A827-F9165C042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E27FE9-132D-153C-AAED-ACA193F50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50588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5CFE7-4732-2D6F-178F-DE116CCFE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881464-83B8-2DD8-13E2-67093F471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367E85-2E16-E0BB-472A-3AB9483A8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1033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64A1A7-A4F3-166A-0237-6444EE34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ACEA8F-65DF-B23F-E1AB-DDCDD3026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031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A6D58-8CA5-D61F-2401-07D202508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94234-0198-2543-9E48-6096AA53A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8B02D-FAEE-51F3-11AC-33B6DA0464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8965EF-EDB4-ADF0-1353-93557B2BB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D48A82-D694-B934-EF34-2349F9652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5097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3D3E5-AECA-3553-BAC6-71A7A2114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C6514C-9076-7818-0FFC-E58C4CC80D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E23DF-8293-8143-55BC-4808BAA8D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DB824F-27C3-F056-0E0F-3A054EDB3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4BB5C3-1A3B-C237-9C09-DB2776ED0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45401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B634C-8006-9D15-660E-ED45B6F39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6B1336-8459-0252-3FA7-DEE46CDD5E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8E23D-4D5F-E850-4DF6-0B2E38053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A0AFB-0E77-0439-D178-24F1E3F69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7540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E50A17-FE3C-7442-28F4-5CCBD8FD47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52B934-C696-BE36-FD15-1D1957286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12C63-43BD-6246-E599-F170DF604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April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C189C-F10D-CFF1-7C51-BDA524B61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3613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F2E15A3-DF99-36B7-0B1D-BACCFB1458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ECB3028-E446-FFCA-66BE-E92E937384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A519F61-FDB9-02B0-8F23-11E49883969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6275" y="6505575"/>
            <a:ext cx="19050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+mn-lt"/>
              </a:defRPr>
            </a:lvl1pPr>
          </a:lstStyle>
          <a:p>
            <a:r>
              <a:rPr lang="en-US" altLang="en-US"/>
              <a:t>April 2026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D0C8117-FD3E-5700-BEB3-BB1D3C27BEB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15100"/>
            <a:ext cx="2895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1"/>
            </a:lvl1pPr>
          </a:lstStyle>
          <a:p>
            <a:r>
              <a:rPr lang="en-US" altLang="en-US"/>
              <a:t>Landport</a:t>
            </a:r>
            <a:r>
              <a:rPr lang="en-US" altLang="en-US" b="0">
                <a:latin typeface="+mn-lt"/>
              </a:rPr>
              <a:t>  Proprietary &amp; Confidential</a:t>
            </a:r>
            <a:endParaRPr lang="en-US" altLang="en-US" sz="1400" b="0">
              <a:latin typeface="+mn-lt"/>
            </a:endParaRPr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FAAF5C0B-98DF-0639-6BB8-676C5F56C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9700" y="6499225"/>
            <a:ext cx="6302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fld id="{618A960D-D42E-4421-B597-315A3029B63A}" type="slidenum">
              <a:rPr lang="en-US" altLang="en-US">
                <a:latin typeface="Times New Roman" panose="02020603050405020304" pitchFamily="18" charset="0"/>
              </a:rPr>
              <a:pPr/>
              <a:t>‹#›</a:t>
            </a:fld>
            <a:r>
              <a:rPr lang="en-US" altLang="en-US">
                <a:latin typeface="Times New Roman" panose="02020603050405020304" pitchFamily="18" charset="0"/>
              </a:rPr>
              <a:t> of 10</a:t>
            </a:r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uildingServices@ucop.ed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067240-F78E-BCF3-925B-427FE7B33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April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91477-7FB6-21EA-ABDF-725FF738E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Landport</a:t>
            </a:r>
            <a:r>
              <a:rPr lang="en-US" altLang="en-US" b="0">
                <a:latin typeface="Times New Roman" panose="02020603050405020304" pitchFamily="18" charset="0"/>
              </a:rPr>
              <a:t>  Proprietary &amp; Confidential</a:t>
            </a:r>
            <a:endParaRPr lang="en-US" altLang="en-US" sz="1400" b="0">
              <a:latin typeface="Times New Roman" panose="02020603050405020304" pitchFamily="18" charset="0"/>
            </a:endParaRPr>
          </a:p>
        </p:txBody>
      </p:sp>
      <p:sp>
        <p:nvSpPr>
          <p:cNvPr id="153607" name="Rectangle 1031">
            <a:extLst>
              <a:ext uri="{FF2B5EF4-FFF2-40B4-BE49-F238E27FC236}">
                <a16:creationId xmlns:a16="http://schemas.microsoft.com/office/drawing/2014/main" id="{287D6478-55FE-46D5-5A20-6A6D71A3E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909" y="528484"/>
            <a:ext cx="7772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 dirty="0"/>
              <a:t>Logging In/Out of </a:t>
            </a:r>
            <a:r>
              <a:rPr lang="en-US" altLang="en-US" sz="2000" b="1" dirty="0" err="1"/>
              <a:t>iRequest</a:t>
            </a:r>
            <a:endParaRPr lang="en-US" altLang="en-US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A3FED4-A24B-6BA7-568F-9EC57A06E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62" y="1279592"/>
            <a:ext cx="3076590" cy="4557661"/>
          </a:xfrm>
          <a:prstGeom prst="rect">
            <a:avLst/>
          </a:prstGeom>
        </p:spPr>
      </p:pic>
      <p:sp>
        <p:nvSpPr>
          <p:cNvPr id="8" name="Text Box 1029">
            <a:extLst>
              <a:ext uri="{FF2B5EF4-FFF2-40B4-BE49-F238E27FC236}">
                <a16:creationId xmlns:a16="http://schemas.microsoft.com/office/drawing/2014/main" id="{5301BD7E-C601-900C-AE58-FC2F6384F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9357" y="2143197"/>
            <a:ext cx="4327072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Enter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Username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endParaRPr lang="en-US" altLang="en-US" sz="1200" i="1" dirty="0">
              <a:latin typeface="Arial" panose="020B0604020202020204" pitchFamily="34" charset="0"/>
            </a:endParaRPr>
          </a:p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Enter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Password</a:t>
            </a:r>
            <a:r>
              <a:rPr lang="en-US" altLang="en-US" sz="1200" dirty="0">
                <a:latin typeface="Arial" panose="020B0604020202020204" pitchFamily="34" charset="0"/>
              </a:rPr>
              <a:t>.                                                           </a:t>
            </a:r>
            <a:r>
              <a:rPr lang="en-US" altLang="en-US" sz="1200" i="1" dirty="0">
                <a:latin typeface="Arial" panose="020B0604020202020204" pitchFamily="34" charset="0"/>
              </a:rPr>
              <a:t>(Use </a:t>
            </a:r>
            <a:r>
              <a:rPr lang="en-US" altLang="en-US" sz="12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Forgot your password? t</a:t>
            </a:r>
            <a:r>
              <a:rPr lang="en-US" altLang="en-US" sz="1200" i="1" dirty="0">
                <a:latin typeface="Arial" panose="020B0604020202020204" pitchFamily="34" charset="0"/>
              </a:rPr>
              <a:t>o reset if needed)</a:t>
            </a:r>
          </a:p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Login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endParaRPr lang="en-US" altLang="en-US" sz="12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To logout, 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Log Out </a:t>
            </a:r>
            <a:r>
              <a:rPr lang="en-US" altLang="en-US" sz="1200" dirty="0">
                <a:latin typeface="Arial" panose="020B0604020202020204" pitchFamily="34" charset="0"/>
              </a:rPr>
              <a:t>on the menu bar.</a:t>
            </a:r>
          </a:p>
          <a:p>
            <a:pPr algn="l">
              <a:spcBef>
                <a:spcPts val="1200"/>
              </a:spcBef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algn="l">
              <a:spcBef>
                <a:spcPts val="1200"/>
              </a:spcBef>
            </a:pPr>
            <a:r>
              <a:rPr lang="en-US" altLang="en-US" sz="1200" dirty="0">
                <a:latin typeface="Arial" panose="020B0604020202020204" pitchFamily="34" charset="0"/>
              </a:rPr>
              <a:t>To request a new account, 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Request access to </a:t>
            </a:r>
            <a:r>
              <a:rPr lang="en-US" altLang="en-US" sz="12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iRequest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</a:rPr>
              <a:t>and complete the form.</a:t>
            </a:r>
          </a:p>
          <a:p>
            <a:pPr algn="l">
              <a:spcBef>
                <a:spcPts val="1200"/>
              </a:spcBef>
            </a:pPr>
            <a:r>
              <a:rPr lang="en-US" altLang="en-US" sz="1200" dirty="0">
                <a:latin typeface="Arial" panose="020B0604020202020204" pitchFamily="34" charset="0"/>
              </a:rPr>
              <a:t>For further help, please contact </a:t>
            </a:r>
            <a:r>
              <a:rPr lang="en-US" altLang="en-US" sz="1200" dirty="0"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BuildingServices@ucop.edu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 algn="l">
              <a:spcBef>
                <a:spcPts val="1200"/>
              </a:spcBef>
            </a:pPr>
            <a:endParaRPr lang="en-U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577DF2-FB42-68F7-86F0-5F4CEBB44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April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39016-CC1D-2934-9FB7-8DC376D42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Landport</a:t>
            </a:r>
            <a:r>
              <a:rPr lang="en-US" altLang="en-US" b="0">
                <a:latin typeface="Times New Roman" panose="02020603050405020304" pitchFamily="18" charset="0"/>
              </a:rPr>
              <a:t>  Proprietary &amp; Confidential</a:t>
            </a:r>
            <a:endParaRPr lang="en-US" altLang="en-US" sz="1400" b="0">
              <a:latin typeface="Times New Roman" panose="02020603050405020304" pitchFamily="18" charset="0"/>
            </a:endParaRPr>
          </a:p>
        </p:txBody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B6D16BDC-0073-BDFD-E172-DF3F27DF0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65906"/>
            <a:ext cx="7772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 dirty="0"/>
              <a:t>Responding to a New </a:t>
            </a:r>
            <a:r>
              <a:rPr lang="en-US" altLang="en-US" sz="2000" b="1" dirty="0" err="1"/>
              <a:t>iRequest</a:t>
            </a:r>
            <a:endParaRPr lang="en-US" altLang="en-US" sz="2800" b="1" dirty="0"/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D038F56C-C1AE-29AB-14C4-488BD5C22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745" y="976023"/>
            <a:ext cx="80279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algn="l"/>
            <a:r>
              <a:rPr lang="en-US" altLang="en-US" sz="1200" dirty="0">
                <a:latin typeface="Arial" panose="020B0604020202020204" pitchFamily="34" charset="0"/>
              </a:rPr>
              <a:t>When UCOP Building Services dispatches an </a:t>
            </a:r>
            <a:r>
              <a:rPr lang="en-US" altLang="en-US" sz="1200" dirty="0" err="1">
                <a:latin typeface="Arial" panose="020B0604020202020204" pitchFamily="34" charset="0"/>
              </a:rPr>
              <a:t>iRequest</a:t>
            </a:r>
            <a:r>
              <a:rPr lang="en-US" altLang="en-US" sz="1200" dirty="0">
                <a:latin typeface="Arial" panose="020B0604020202020204" pitchFamily="34" charset="0"/>
              </a:rPr>
              <a:t> to you, a notification email (or text) is generated:</a:t>
            </a:r>
          </a:p>
        </p:txBody>
      </p:sp>
      <p:sp>
        <p:nvSpPr>
          <p:cNvPr id="7" name="Text Box 1029">
            <a:extLst>
              <a:ext uri="{FF2B5EF4-FFF2-40B4-BE49-F238E27FC236}">
                <a16:creationId xmlns:a16="http://schemas.microsoft.com/office/drawing/2014/main" id="{9977D184-DDA0-B08E-D273-DE5C89ACB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745" y="3633271"/>
            <a:ext cx="81851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algn="l"/>
            <a:r>
              <a:rPr lang="en-US" altLang="en-US" sz="1200" dirty="0">
                <a:latin typeface="Arial" panose="020B0604020202020204" pitchFamily="34" charset="0"/>
              </a:rPr>
              <a:t>To review the request, tap the link contained in the notification.</a:t>
            </a:r>
          </a:p>
          <a:p>
            <a:pPr algn="l"/>
            <a:endParaRPr lang="en-US" altLang="en-US" sz="1200" u="sng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algn="l"/>
            <a:r>
              <a:rPr lang="en-US" altLang="en-US" sz="1200" dirty="0">
                <a:latin typeface="Arial" panose="020B0604020202020204" pitchFamily="34" charset="0"/>
              </a:rPr>
              <a:t>A new browser window will open. You’ll automatically be logged into your </a:t>
            </a:r>
            <a:r>
              <a:rPr lang="en-US" altLang="en-US" sz="1200" dirty="0" err="1">
                <a:latin typeface="Arial" panose="020B0604020202020204" pitchFamily="34" charset="0"/>
              </a:rPr>
              <a:t>iRequest</a:t>
            </a:r>
            <a:r>
              <a:rPr lang="en-US" altLang="en-US" sz="1200" dirty="0">
                <a:latin typeface="Arial" panose="020B0604020202020204" pitchFamily="34" charset="0"/>
              </a:rPr>
              <a:t> account and taken directly to the particular </a:t>
            </a:r>
            <a:r>
              <a:rPr lang="en-US" altLang="en-US" sz="1200" dirty="0" err="1">
                <a:latin typeface="Arial" panose="020B0604020202020204" pitchFamily="34" charset="0"/>
              </a:rPr>
              <a:t>iRequest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DFB478B-1C77-E7C0-62BD-7D18430D10B4}"/>
              </a:ext>
            </a:extLst>
          </p:cNvPr>
          <p:cNvGrpSpPr/>
          <p:nvPr/>
        </p:nvGrpSpPr>
        <p:grpSpPr>
          <a:xfrm>
            <a:off x="194706" y="1577376"/>
            <a:ext cx="8628063" cy="1851171"/>
            <a:chOff x="51832" y="1577829"/>
            <a:chExt cx="8628063" cy="185117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90EE9F4-C6F6-7664-C621-431893B9F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9507" y="1577829"/>
              <a:ext cx="7562905" cy="1724038"/>
            </a:xfrm>
            <a:prstGeom prst="rect">
              <a:avLst/>
            </a:prstGeom>
            <a:ln w="12700">
              <a:solidFill>
                <a:schemeClr val="bg2">
                  <a:alpha val="50000"/>
                </a:schemeClr>
              </a:solidFill>
            </a:ln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709B60D-A456-5EF6-5162-B4559AD5654D}"/>
                </a:ext>
              </a:extLst>
            </p:cNvPr>
            <p:cNvSpPr/>
            <p:nvPr/>
          </p:nvSpPr>
          <p:spPr bwMode="auto">
            <a:xfrm>
              <a:off x="51832" y="2506663"/>
              <a:ext cx="8628063" cy="922337"/>
            </a:xfrm>
            <a:prstGeom prst="ellipse">
              <a:avLst/>
            </a:pr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98E793-2D39-0851-DCC8-9E18B3496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April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54F4AD-D7A0-C8F5-A56E-B0955227D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Landport</a:t>
            </a:r>
            <a:r>
              <a:rPr lang="en-US" altLang="en-US" b="0">
                <a:latin typeface="Times New Roman" panose="02020603050405020304" pitchFamily="18" charset="0"/>
              </a:rPr>
              <a:t>  Proprietary &amp; Confidential</a:t>
            </a:r>
            <a:endParaRPr lang="en-US" altLang="en-US" sz="1400" b="0">
              <a:latin typeface="Times New Roman" panose="02020603050405020304" pitchFamily="18" charset="0"/>
            </a:endParaRPr>
          </a:p>
        </p:txBody>
      </p:sp>
      <p:sp>
        <p:nvSpPr>
          <p:cNvPr id="151556" name="Text Box 4">
            <a:extLst>
              <a:ext uri="{FF2B5EF4-FFF2-40B4-BE49-F238E27FC236}">
                <a16:creationId xmlns:a16="http://schemas.microsoft.com/office/drawing/2014/main" id="{BACC1AAD-1B9A-7C54-1FBF-04EFFCC42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059" y="649915"/>
            <a:ext cx="2366557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28600" indent="-228600" algn="l">
              <a:spcBef>
                <a:spcPts val="6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Review the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Request</a:t>
            </a:r>
            <a:r>
              <a:rPr lang="en-US" altLang="en-US" sz="1200" dirty="0">
                <a:latin typeface="Arial" panose="020B0604020202020204" pitchFamily="34" charset="0"/>
              </a:rPr>
              <a:t> description, tapping the request number (i.e. 7062240) if the full description is not visible.</a:t>
            </a:r>
          </a:p>
          <a:p>
            <a:pPr marL="228600" indent="-228600" algn="l">
              <a:spcBef>
                <a:spcPts val="6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Note other necessary details, such as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Reported by</a:t>
            </a:r>
            <a:r>
              <a:rPr lang="en-US" altLang="en-US" sz="1200" dirty="0">
                <a:latin typeface="Arial" panose="020B0604020202020204" pitchFamily="34" charset="0"/>
              </a:rPr>
              <a:t>,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Service location/address</a:t>
            </a:r>
            <a:r>
              <a:rPr lang="en-US" altLang="en-US" sz="1200" dirty="0">
                <a:latin typeface="Arial" panose="020B0604020202020204" pitchFamily="34" charset="0"/>
              </a:rPr>
              <a:t>, and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Urgency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</a:p>
          <a:p>
            <a:pPr marL="228600" indent="-228600" algn="l">
              <a:spcBef>
                <a:spcPts val="6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Bypass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Accept and done</a:t>
            </a:r>
            <a:r>
              <a:rPr lang="en-US" altLang="en-US" sz="1200" dirty="0">
                <a:latin typeface="Arial" panose="020B0604020202020204" pitchFamily="34" charset="0"/>
              </a:rPr>
              <a:t> and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Reassign without Accept</a:t>
            </a:r>
            <a:r>
              <a:rPr lang="en-US" altLang="en-US" sz="1200" dirty="0">
                <a:latin typeface="Arial" panose="020B0604020202020204" pitchFamily="34" charset="0"/>
              </a:rPr>
              <a:t>, unless instructed otherwise.</a:t>
            </a:r>
          </a:p>
          <a:p>
            <a:pPr marL="228600" indent="-228600" algn="l">
              <a:spcBef>
                <a:spcPts val="6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Specify time of Arrival and/or Departure (optional).</a:t>
            </a:r>
          </a:p>
          <a:p>
            <a:pPr marL="228600" indent="-228600" algn="l">
              <a:spcBef>
                <a:spcPts val="6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Enter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Comments</a:t>
            </a:r>
            <a:r>
              <a:rPr lang="en-US" altLang="en-US" sz="1200" dirty="0">
                <a:latin typeface="Arial" panose="020B0604020202020204" pitchFamily="34" charset="0"/>
              </a:rPr>
              <a:t> to UCOP Building Services Manager and original requester (optional).</a:t>
            </a:r>
          </a:p>
          <a:p>
            <a:pPr marL="228600" indent="-228600" algn="l">
              <a:spcBef>
                <a:spcPts val="6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Accept</a:t>
            </a:r>
            <a:r>
              <a:rPr lang="en-US" altLang="en-US" sz="1200" dirty="0">
                <a:latin typeface="Arial" panose="020B0604020202020204" pitchFamily="34" charset="0"/>
              </a:rPr>
              <a:t>                      (You may also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Decline</a:t>
            </a:r>
            <a:r>
              <a:rPr lang="en-US" altLang="en-US" sz="1200" dirty="0">
                <a:latin typeface="Arial" panose="020B0604020202020204" pitchFamily="34" charset="0"/>
              </a:rPr>
              <a:t> or only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Send comments</a:t>
            </a:r>
            <a:r>
              <a:rPr lang="en-US" altLang="en-US" sz="1200" dirty="0">
                <a:latin typeface="Arial" panose="020B0604020202020204" pitchFamily="34" charset="0"/>
              </a:rPr>
              <a:t>).</a:t>
            </a:r>
          </a:p>
          <a:p>
            <a:pPr marL="228600" indent="-228600" algn="l">
              <a:spcBef>
                <a:spcPts val="6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My Dashboard </a:t>
            </a:r>
            <a:r>
              <a:rPr lang="en-US" altLang="en-US" sz="1200" dirty="0">
                <a:latin typeface="Arial" panose="020B0604020202020204" pitchFamily="34" charset="0"/>
              </a:rPr>
              <a:t>to return to main page.</a:t>
            </a:r>
          </a:p>
          <a:p>
            <a:pPr algn="l"/>
            <a:r>
              <a:rPr lang="en-US" altLang="en-US" sz="12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51571" name="Rectangle 19">
            <a:extLst>
              <a:ext uri="{FF2B5EF4-FFF2-40B4-BE49-F238E27FC236}">
                <a16:creationId xmlns:a16="http://schemas.microsoft.com/office/drawing/2014/main" id="{DEBEA34B-242D-2CD5-BBCD-8E6BB8274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11125"/>
            <a:ext cx="7772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 dirty="0"/>
              <a:t>Reviewing a New </a:t>
            </a:r>
            <a:r>
              <a:rPr lang="en-US" altLang="en-US" sz="2000" b="1" dirty="0" err="1"/>
              <a:t>iRequest</a:t>
            </a:r>
            <a:endParaRPr lang="en-US" altLang="en-US" sz="20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741990-68A6-D3F1-0945-9DA6BDE14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554" y="701939"/>
            <a:ext cx="5893237" cy="465833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0FC4817-508D-3547-2F49-2CFE1290C2F3}"/>
              </a:ext>
            </a:extLst>
          </p:cNvPr>
          <p:cNvSpPr/>
          <p:nvPr/>
        </p:nvSpPr>
        <p:spPr bwMode="auto">
          <a:xfrm>
            <a:off x="2768853" y="923925"/>
            <a:ext cx="1874583" cy="253103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258F33F-B11D-C482-ABD3-8E01AE007A25}"/>
              </a:ext>
            </a:extLst>
          </p:cNvPr>
          <p:cNvSpPr/>
          <p:nvPr/>
        </p:nvSpPr>
        <p:spPr bwMode="auto">
          <a:xfrm>
            <a:off x="6107361" y="1459623"/>
            <a:ext cx="2346076" cy="244893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7C91C39-D96D-85D3-B063-A1BDDB6D1F66}"/>
              </a:ext>
            </a:extLst>
          </p:cNvPr>
          <p:cNvSpPr/>
          <p:nvPr/>
        </p:nvSpPr>
        <p:spPr bwMode="auto">
          <a:xfrm>
            <a:off x="2754501" y="1456170"/>
            <a:ext cx="1755580" cy="244893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D25552C-976E-E4AE-DF7F-FC3749081F86}"/>
              </a:ext>
            </a:extLst>
          </p:cNvPr>
          <p:cNvSpPr/>
          <p:nvPr/>
        </p:nvSpPr>
        <p:spPr bwMode="auto">
          <a:xfrm>
            <a:off x="6121650" y="1192224"/>
            <a:ext cx="1816108" cy="244893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313044-69AF-F3DF-FBB8-7D4DF561D65A}"/>
              </a:ext>
            </a:extLst>
          </p:cNvPr>
          <p:cNvSpPr/>
          <p:nvPr/>
        </p:nvSpPr>
        <p:spPr bwMode="auto">
          <a:xfrm>
            <a:off x="2764091" y="2014537"/>
            <a:ext cx="803026" cy="190502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F90420C-4220-29B5-9D0A-9FF4F8A010E5}"/>
              </a:ext>
            </a:extLst>
          </p:cNvPr>
          <p:cNvSpPr/>
          <p:nvPr/>
        </p:nvSpPr>
        <p:spPr bwMode="auto">
          <a:xfrm>
            <a:off x="2714633" y="4080154"/>
            <a:ext cx="1504950" cy="244894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56117F-AA67-381F-615B-5320C80BE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April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8EAED3-BBD6-627F-5F1F-D1CB43C35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Landport</a:t>
            </a:r>
            <a:r>
              <a:rPr lang="en-US" altLang="en-US" b="0">
                <a:latin typeface="Times New Roman" panose="02020603050405020304" pitchFamily="18" charset="0"/>
              </a:rPr>
              <a:t>  Proprietary &amp; Confidential</a:t>
            </a:r>
            <a:endParaRPr lang="en-US" altLang="en-US" sz="1400" b="0">
              <a:latin typeface="Times New Roman" panose="02020603050405020304" pitchFamily="18" charset="0"/>
            </a:endParaRPr>
          </a:p>
        </p:txBody>
      </p:sp>
      <p:sp>
        <p:nvSpPr>
          <p:cNvPr id="201731" name="Rectangle 3">
            <a:extLst>
              <a:ext uri="{FF2B5EF4-FFF2-40B4-BE49-F238E27FC236}">
                <a16:creationId xmlns:a16="http://schemas.microsoft.com/office/drawing/2014/main" id="{FD20F2B2-ADE7-702F-119D-63817C815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263" y="336556"/>
            <a:ext cx="7772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 dirty="0"/>
              <a:t>Reviewing &amp; Adding Comments to Existing </a:t>
            </a:r>
            <a:r>
              <a:rPr lang="en-US" altLang="en-US" sz="2000" b="1" dirty="0" err="1"/>
              <a:t>iRequests</a:t>
            </a:r>
            <a:endParaRPr lang="en-US" altLang="en-US" sz="1200" b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02315DC-E47E-57A4-E7A7-F648F1905C79}"/>
              </a:ext>
            </a:extLst>
          </p:cNvPr>
          <p:cNvGrpSpPr/>
          <p:nvPr/>
        </p:nvGrpSpPr>
        <p:grpSpPr>
          <a:xfrm>
            <a:off x="282590" y="3954691"/>
            <a:ext cx="6403139" cy="1160674"/>
            <a:chOff x="488831" y="3845989"/>
            <a:chExt cx="6403139" cy="1160674"/>
          </a:xfrm>
        </p:grpSpPr>
        <p:sp>
          <p:nvSpPr>
            <p:cNvPr id="8" name="Text Box 2053">
              <a:extLst>
                <a:ext uri="{FF2B5EF4-FFF2-40B4-BE49-F238E27FC236}">
                  <a16:creationId xmlns:a16="http://schemas.microsoft.com/office/drawing/2014/main" id="{CC89CE85-8327-3700-EC45-709041C178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831" y="3929445"/>
              <a:ext cx="6038491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228600" indent="-228600" algn="l">
                <a:spcBef>
                  <a:spcPts val="1200"/>
                </a:spcBef>
                <a:buAutoNum type="arabicParenR"/>
              </a:pPr>
              <a:r>
                <a:rPr lang="en-US" altLang="en-US" sz="1200" dirty="0">
                  <a:latin typeface="Arial" panose="020B0604020202020204" pitchFamily="34" charset="0"/>
                </a:rPr>
                <a:t>Any </a:t>
              </a:r>
              <a:r>
                <a:rPr lang="en-US" altLang="en-US" sz="12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</a:rPr>
                <a:t>Request number </a:t>
              </a:r>
              <a:r>
                <a:rPr lang="en-US" altLang="en-US" sz="1200" dirty="0">
                  <a:latin typeface="Arial" panose="020B0604020202020204" pitchFamily="34" charset="0"/>
                </a:rPr>
                <a:t>with a new comment will have the following symbol next to it: </a:t>
              </a:r>
            </a:p>
            <a:p>
              <a:pPr marL="228600" indent="-228600" algn="l">
                <a:spcBef>
                  <a:spcPts val="1200"/>
                </a:spcBef>
                <a:buFontTx/>
                <a:buAutoNum type="arabicParenR"/>
              </a:pPr>
              <a:r>
                <a:rPr lang="en-US" altLang="en-US" sz="1200" dirty="0">
                  <a:latin typeface="Arial" panose="020B0604020202020204" pitchFamily="34" charset="0"/>
                </a:rPr>
                <a:t>To view the comment, tap the </a:t>
              </a:r>
              <a:r>
                <a:rPr lang="en-US" altLang="en-US" sz="12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</a:rPr>
                <a:t>Request number </a:t>
              </a:r>
              <a:r>
                <a:rPr lang="en-US" altLang="en-US" sz="1200" dirty="0">
                  <a:latin typeface="Arial" panose="020B0604020202020204" pitchFamily="34" charset="0"/>
                </a:rPr>
                <a:t>(i.e. </a:t>
              </a:r>
              <a:r>
                <a:rPr lang="en-US" altLang="en-US" sz="12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</a:rPr>
                <a:t>7062240</a:t>
              </a:r>
              <a:r>
                <a:rPr lang="en-US" altLang="en-US" sz="1200" dirty="0">
                  <a:latin typeface="Arial" panose="020B0604020202020204" pitchFamily="34" charset="0"/>
                </a:rPr>
                <a:t>).</a:t>
              </a:r>
            </a:p>
            <a:p>
              <a:pPr algn="l">
                <a:spcBef>
                  <a:spcPts val="1200"/>
                </a:spcBef>
              </a:pPr>
              <a:r>
                <a:rPr lang="en-US" altLang="en-US" sz="1200" i="1" dirty="0">
                  <a:latin typeface="Arial" panose="020B0604020202020204" pitchFamily="34" charset="0"/>
                </a:rPr>
                <a:t>Note:</a:t>
              </a:r>
              <a:r>
                <a:rPr lang="en-US" altLang="en-US" sz="1200" dirty="0">
                  <a:latin typeface="Arial" panose="020B0604020202020204" pitchFamily="34" charset="0"/>
                </a:rPr>
                <a:t>  The last request on which you took an action will be highlighted in cream.</a:t>
              </a:r>
            </a:p>
            <a:p>
              <a:pPr algn="l"/>
              <a:endParaRPr lang="en-US" altLang="en-US" sz="800" dirty="0">
                <a:latin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75FD9C-C765-021A-115F-2C8EBFA0A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06552" y="3845989"/>
              <a:ext cx="485418" cy="427168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C2B7DEEB-1279-A373-6AC0-13FAC8325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37" y="1161498"/>
            <a:ext cx="8467725" cy="246714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30884B1-56A8-D5E0-BCBC-BCB92DF6C008}"/>
              </a:ext>
            </a:extLst>
          </p:cNvPr>
          <p:cNvSpPr/>
          <p:nvPr/>
        </p:nvSpPr>
        <p:spPr bwMode="auto">
          <a:xfrm>
            <a:off x="576465" y="1666127"/>
            <a:ext cx="473103" cy="242887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E0058B-DAC9-5D8C-1F69-A84CE3022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April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B10FE8-524E-0BCC-D9AB-8C925DB59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Landport</a:t>
            </a:r>
            <a:r>
              <a:rPr lang="en-US" altLang="en-US" b="0">
                <a:latin typeface="Times New Roman" panose="02020603050405020304" pitchFamily="18" charset="0"/>
              </a:rPr>
              <a:t>  Proprietary &amp; Confidential</a:t>
            </a:r>
            <a:endParaRPr lang="en-US" altLang="en-US" sz="1400" b="0">
              <a:latin typeface="Times New Roman" panose="02020603050405020304" pitchFamily="18" charset="0"/>
            </a:endParaRPr>
          </a:p>
        </p:txBody>
      </p:sp>
      <p:sp>
        <p:nvSpPr>
          <p:cNvPr id="196610" name="Rectangle 2">
            <a:extLst>
              <a:ext uri="{FF2B5EF4-FFF2-40B4-BE49-F238E27FC236}">
                <a16:creationId xmlns:a16="http://schemas.microsoft.com/office/drawing/2014/main" id="{B8F8F31D-CB47-CA95-96A6-60D12248A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184150"/>
            <a:ext cx="7772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 dirty="0"/>
              <a:t>Reviewing &amp; Adding Comments to Existing </a:t>
            </a:r>
            <a:r>
              <a:rPr lang="en-US" altLang="en-US" sz="2000" b="1" dirty="0" err="1"/>
              <a:t>iRequests</a:t>
            </a:r>
            <a:r>
              <a:rPr lang="en-US" altLang="en-US" sz="2000" b="1" dirty="0"/>
              <a:t> </a:t>
            </a:r>
            <a:r>
              <a:rPr lang="en-US" altLang="en-US" sz="1200" b="1" dirty="0"/>
              <a:t>(continued)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AE3962A-B7B6-CBAE-7902-AC62A1DD348B}"/>
              </a:ext>
            </a:extLst>
          </p:cNvPr>
          <p:cNvGrpSpPr/>
          <p:nvPr/>
        </p:nvGrpSpPr>
        <p:grpSpPr>
          <a:xfrm>
            <a:off x="124263" y="910318"/>
            <a:ext cx="8879531" cy="2319314"/>
            <a:chOff x="124263" y="1083624"/>
            <a:chExt cx="8879531" cy="2319314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BA132AC3-1DAD-D2B4-66C9-E8BEA3F3AA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263" y="2571941"/>
              <a:ext cx="2495550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spcBef>
                  <a:spcPts val="1200"/>
                </a:spcBef>
              </a:pPr>
              <a:r>
                <a:rPr lang="en-US" altLang="en-US" sz="1200" dirty="0">
                  <a:latin typeface="Arial" panose="020B0604020202020204" pitchFamily="34" charset="0"/>
                </a:rPr>
                <a:t>Review date and time-stamped comments (new ones are bolded and have a leading, blue edge).</a:t>
              </a:r>
            </a:p>
            <a:p>
              <a:pPr algn="l"/>
              <a:endParaRPr lang="en-US" altLang="en-US" sz="1200" dirty="0">
                <a:latin typeface="Arial" panose="020B0604020202020204" pitchFamily="34" charset="0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BAC71C7-4190-1F22-C5C8-D6CC39331C9B}"/>
                </a:ext>
              </a:extLst>
            </p:cNvPr>
            <p:cNvGrpSpPr/>
            <p:nvPr/>
          </p:nvGrpSpPr>
          <p:grpSpPr>
            <a:xfrm>
              <a:off x="2406803" y="1083624"/>
              <a:ext cx="6596991" cy="2243995"/>
              <a:chOff x="2516852" y="932551"/>
              <a:chExt cx="6493359" cy="2116778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368A93E1-3EAB-CC60-E985-442705A241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49796" y="932551"/>
                <a:ext cx="6360415" cy="2116778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51EBC8E4-8449-7A14-56D5-67E1F63CFE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50161" y="2713839"/>
                <a:ext cx="38100" cy="190501"/>
              </a:xfrm>
              <a:prstGeom prst="rect">
                <a:avLst/>
              </a:prstGeom>
            </p:spPr>
          </p:pic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0FDD67FC-7EEB-5B25-5ED4-1064B887EF68}"/>
                  </a:ext>
                </a:extLst>
              </p:cNvPr>
              <p:cNvSpPr/>
              <p:nvPr/>
            </p:nvSpPr>
            <p:spPr bwMode="auto">
              <a:xfrm>
                <a:off x="2516852" y="2594377"/>
                <a:ext cx="5808428" cy="423326"/>
              </a:xfrm>
              <a:prstGeom prst="ellipse">
                <a:avLst/>
              </a:prstGeom>
              <a:noFill/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F54E0FC-1F65-8FA9-1744-BB4425C4B971}"/>
              </a:ext>
            </a:extLst>
          </p:cNvPr>
          <p:cNvGrpSpPr/>
          <p:nvPr/>
        </p:nvGrpSpPr>
        <p:grpSpPr>
          <a:xfrm>
            <a:off x="124263" y="3402933"/>
            <a:ext cx="7500499" cy="2809246"/>
            <a:chOff x="124263" y="3594179"/>
            <a:chExt cx="7500499" cy="280924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68EB19B-7919-B558-FEB6-0287796D0C3A}"/>
                </a:ext>
              </a:extLst>
            </p:cNvPr>
            <p:cNvSpPr txBox="1"/>
            <p:nvPr/>
          </p:nvSpPr>
          <p:spPr>
            <a:xfrm>
              <a:off x="124263" y="3852042"/>
              <a:ext cx="2700338" cy="18466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spcBef>
                  <a:spcPts val="1200"/>
                </a:spcBef>
              </a:pPr>
              <a:r>
                <a:rPr lang="en-US" altLang="en-US" sz="1200" dirty="0">
                  <a:latin typeface="Arial" panose="020B0604020202020204" pitchFamily="34" charset="0"/>
                </a:rPr>
                <a:t>To enter your own comment:</a:t>
              </a:r>
            </a:p>
            <a:p>
              <a:pPr marL="228600" indent="-228600" algn="l">
                <a:spcBef>
                  <a:spcPts val="1200"/>
                </a:spcBef>
                <a:buAutoNum type="arabicParenR"/>
              </a:pPr>
              <a:r>
                <a:rPr lang="en-US" altLang="en-US" sz="1200" dirty="0">
                  <a:latin typeface="Arial" panose="020B0604020202020204" pitchFamily="34" charset="0"/>
                </a:rPr>
                <a:t>Scroll to </a:t>
              </a:r>
              <a:r>
                <a:rPr lang="en-US" altLang="en-US" sz="12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</a:rPr>
                <a:t>Comment</a:t>
              </a:r>
              <a:r>
                <a:rPr lang="en-US" altLang="en-US" sz="1200" dirty="0">
                  <a:latin typeface="Arial" panose="020B0604020202020204" pitchFamily="34" charset="0"/>
                </a:rPr>
                <a:t> field at   bottom of page.</a:t>
              </a:r>
            </a:p>
            <a:p>
              <a:pPr marL="228600" indent="-228600" algn="l">
                <a:spcBef>
                  <a:spcPts val="1200"/>
                </a:spcBef>
                <a:buAutoNum type="arabicParenR"/>
              </a:pPr>
              <a:r>
                <a:rPr lang="en-US" altLang="en-US" sz="1200" dirty="0">
                  <a:latin typeface="Arial" panose="020B0604020202020204" pitchFamily="34" charset="0"/>
                </a:rPr>
                <a:t>Enter new comment.                </a:t>
              </a:r>
              <a:r>
                <a:rPr lang="en-US" altLang="en-US" sz="1200" i="1" dirty="0">
                  <a:latin typeface="Arial" panose="020B0604020202020204" pitchFamily="34" charset="0"/>
                </a:rPr>
                <a:t>(You may opt to use the </a:t>
              </a:r>
              <a:r>
                <a:rPr lang="en-US" altLang="en-US" sz="1200" i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</a:rPr>
                <a:t>Predefined Comments </a:t>
              </a:r>
              <a:r>
                <a:rPr lang="en-US" altLang="en-US" sz="1200" i="1" dirty="0">
                  <a:latin typeface="Arial" panose="020B0604020202020204" pitchFamily="34" charset="0"/>
                </a:rPr>
                <a:t>dropdown)</a:t>
              </a:r>
            </a:p>
            <a:p>
              <a:pPr marL="228600" indent="-228600" algn="l">
                <a:spcBef>
                  <a:spcPts val="1200"/>
                </a:spcBef>
                <a:buAutoNum type="arabicParenR"/>
              </a:pPr>
              <a:r>
                <a:rPr lang="en-US" altLang="en-US" sz="1200" dirty="0">
                  <a:latin typeface="Arial" panose="020B0604020202020204" pitchFamily="34" charset="0"/>
                </a:rPr>
                <a:t>Tap </a:t>
              </a:r>
              <a:r>
                <a:rPr lang="en-US" altLang="en-US" sz="12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</a:rPr>
                <a:t>Submit Comment</a:t>
              </a:r>
              <a:r>
                <a:rPr lang="en-US" altLang="en-US" sz="1200" dirty="0">
                  <a:solidFill>
                    <a:srgbClr val="002060"/>
                  </a:solidFill>
                  <a:latin typeface="Arial" panose="020B0604020202020204" pitchFamily="34" charset="0"/>
                </a:rPr>
                <a:t>.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7E5FB64-7838-7A4E-FB77-ABC75EEA5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3839" y="3594179"/>
              <a:ext cx="4620923" cy="28092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EB88F5-F342-B5E6-C7D8-9C5181C33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April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8C3147-2B43-0454-F3C1-5B5D9C778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Landport</a:t>
            </a:r>
            <a:r>
              <a:rPr lang="en-US" altLang="en-US" b="0">
                <a:latin typeface="Times New Roman" panose="02020603050405020304" pitchFamily="18" charset="0"/>
              </a:rPr>
              <a:t>  Proprietary &amp; Confidential</a:t>
            </a:r>
            <a:endParaRPr lang="en-US" altLang="en-US" sz="1400" b="0">
              <a:latin typeface="Times New Roman" panose="02020603050405020304" pitchFamily="18" charset="0"/>
            </a:endParaRPr>
          </a:p>
        </p:txBody>
      </p:sp>
      <p:sp>
        <p:nvSpPr>
          <p:cNvPr id="150536" name="Rectangle 2056">
            <a:extLst>
              <a:ext uri="{FF2B5EF4-FFF2-40B4-BE49-F238E27FC236}">
                <a16:creationId xmlns:a16="http://schemas.microsoft.com/office/drawing/2014/main" id="{046E5A3A-175B-033A-F989-FBD4350CD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38125"/>
            <a:ext cx="7772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 dirty="0"/>
              <a:t>Declaring Completion</a:t>
            </a:r>
            <a:endParaRPr lang="en-US" altLang="en-US" sz="1200" b="1" dirty="0"/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F5E25C4B-9B1F-EB13-ABEB-75A984CC7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728" y="1001827"/>
            <a:ext cx="832167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algn="l"/>
            <a:r>
              <a:rPr lang="en-US" altLang="en-US" sz="1200" dirty="0">
                <a:latin typeface="Arial" panose="020B0604020202020204" pitchFamily="34" charset="0"/>
              </a:rPr>
              <a:t>When the work is completed, 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Declare Done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5DB5E77-E0F7-30E9-1A84-F00542ED8692}"/>
              </a:ext>
            </a:extLst>
          </p:cNvPr>
          <p:cNvGrpSpPr/>
          <p:nvPr/>
        </p:nvGrpSpPr>
        <p:grpSpPr>
          <a:xfrm>
            <a:off x="324884" y="1621060"/>
            <a:ext cx="8494232" cy="2465158"/>
            <a:chOff x="324884" y="1621060"/>
            <a:chExt cx="8494232" cy="246515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10E89FE-2648-97FD-D459-1D0971AF0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4884" y="1621060"/>
              <a:ext cx="8494232" cy="2465158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51F12D5-93F7-EF01-2376-B4DFF7572357}"/>
                </a:ext>
              </a:extLst>
            </p:cNvPr>
            <p:cNvSpPr/>
            <p:nvPr/>
          </p:nvSpPr>
          <p:spPr bwMode="auto">
            <a:xfrm>
              <a:off x="7196335" y="2495550"/>
              <a:ext cx="809423" cy="223837"/>
            </a:xfrm>
            <a:prstGeom prst="ellipse">
              <a:avLst/>
            </a:pr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7979CE-0436-D7F2-4FD2-7EF5075A6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April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63C048-9708-A118-E67D-43E29E9DF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Landport</a:t>
            </a:r>
            <a:r>
              <a:rPr lang="en-US" altLang="en-US" b="0">
                <a:latin typeface="Times New Roman" panose="02020603050405020304" pitchFamily="18" charset="0"/>
              </a:rPr>
              <a:t>  Proprietary &amp; Confidential</a:t>
            </a:r>
            <a:endParaRPr lang="en-US" altLang="en-US" sz="1400" b="0">
              <a:latin typeface="Times New Roman" panose="02020603050405020304" pitchFamily="18" charset="0"/>
            </a:endParaRPr>
          </a:p>
        </p:txBody>
      </p:sp>
      <p:sp>
        <p:nvSpPr>
          <p:cNvPr id="199682" name="Rectangle 2">
            <a:extLst>
              <a:ext uri="{FF2B5EF4-FFF2-40B4-BE49-F238E27FC236}">
                <a16:creationId xmlns:a16="http://schemas.microsoft.com/office/drawing/2014/main" id="{1B529391-2DF3-03A9-5D46-D084EF8FA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35424"/>
            <a:ext cx="7772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 dirty="0"/>
              <a:t>Declaring Completion </a:t>
            </a:r>
            <a:r>
              <a:rPr lang="en-US" altLang="en-US" sz="1200" b="1" dirty="0"/>
              <a:t>(continued)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E33EAE3-327B-1DAF-5E33-5A44675F389A}"/>
              </a:ext>
            </a:extLst>
          </p:cNvPr>
          <p:cNvGrpSpPr/>
          <p:nvPr/>
        </p:nvGrpSpPr>
        <p:grpSpPr>
          <a:xfrm>
            <a:off x="233362" y="1155362"/>
            <a:ext cx="8348663" cy="4726810"/>
            <a:chOff x="233362" y="731036"/>
            <a:chExt cx="8348663" cy="4726810"/>
          </a:xfrm>
        </p:grpSpPr>
        <p:sp>
          <p:nvSpPr>
            <p:cNvPr id="199684" name="Text Box 4">
              <a:extLst>
                <a:ext uri="{FF2B5EF4-FFF2-40B4-BE49-F238E27FC236}">
                  <a16:creationId xmlns:a16="http://schemas.microsoft.com/office/drawing/2014/main" id="{BDD4571D-2D4C-8FB0-6900-0214AD8A83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362" y="731036"/>
              <a:ext cx="2566987" cy="2769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228600" indent="-228600" algn="l">
                <a:spcBef>
                  <a:spcPts val="1200"/>
                </a:spcBef>
                <a:buAutoNum type="arabicParenR"/>
              </a:pPr>
              <a:r>
                <a:rPr lang="en-US" altLang="en-US" sz="1200" dirty="0">
                  <a:latin typeface="Arial" panose="020B0604020202020204" pitchFamily="34" charset="0"/>
                </a:rPr>
                <a:t>Scroll down to the bottom of the next page.</a:t>
              </a:r>
            </a:p>
            <a:p>
              <a:pPr marL="228600" indent="-228600" algn="l">
                <a:spcBef>
                  <a:spcPts val="1200"/>
                </a:spcBef>
                <a:buAutoNum type="arabicParenR"/>
              </a:pPr>
              <a:r>
                <a:rPr lang="en-US" altLang="en-US" sz="1200" dirty="0">
                  <a:latin typeface="Arial" panose="020B0604020202020204" pitchFamily="34" charset="0"/>
                </a:rPr>
                <a:t>Adjust the </a:t>
              </a:r>
              <a:r>
                <a:rPr lang="en-US" altLang="en-US" sz="12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</a:rPr>
                <a:t>Completion time</a:t>
              </a:r>
              <a:r>
                <a:rPr lang="en-US" altLang="en-US" sz="1200" dirty="0">
                  <a:latin typeface="Arial" panose="020B0604020202020204" pitchFamily="34" charset="0"/>
                </a:rPr>
                <a:t>, if needed.</a:t>
              </a:r>
            </a:p>
            <a:p>
              <a:pPr marL="228600" indent="-228600" algn="l">
                <a:spcBef>
                  <a:spcPts val="1200"/>
                </a:spcBef>
                <a:buAutoNum type="arabicParenR"/>
              </a:pPr>
              <a:r>
                <a:rPr lang="en-US" altLang="en-US" sz="1200" dirty="0">
                  <a:latin typeface="Arial" panose="020B0604020202020204" pitchFamily="34" charset="0"/>
                </a:rPr>
                <a:t>Enter </a:t>
              </a:r>
              <a:r>
                <a:rPr lang="en-US" altLang="en-US" sz="12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</a:rPr>
                <a:t>Request completion comments</a:t>
              </a:r>
              <a:r>
                <a:rPr lang="en-US" altLang="en-US" sz="1200" dirty="0">
                  <a:latin typeface="Arial" panose="020B0604020202020204" pitchFamily="34" charset="0"/>
                </a:rPr>
                <a:t>, using the optional dropdown.</a:t>
              </a:r>
            </a:p>
            <a:p>
              <a:pPr marL="228600" indent="-228600" algn="l">
                <a:spcBef>
                  <a:spcPts val="1200"/>
                </a:spcBef>
                <a:buAutoNum type="arabicParenR"/>
              </a:pPr>
              <a:r>
                <a:rPr lang="en-US" altLang="en-US" sz="1200" dirty="0">
                  <a:latin typeface="Arial" panose="020B0604020202020204" pitchFamily="34" charset="0"/>
                </a:rPr>
                <a:t>Tap </a:t>
              </a:r>
              <a:r>
                <a:rPr lang="en-US" altLang="en-US" sz="12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</a:rPr>
                <a:t>Declare completion without submitting Invoice</a:t>
              </a:r>
              <a:r>
                <a:rPr lang="en-US" altLang="en-US" sz="1200" dirty="0">
                  <a:latin typeface="Arial" panose="020B0604020202020204" pitchFamily="34" charset="0"/>
                </a:rPr>
                <a:t>.</a:t>
              </a:r>
            </a:p>
            <a:p>
              <a:pPr algn="l"/>
              <a:endParaRPr lang="en-US" altLang="en-US" sz="1200" dirty="0">
                <a:latin typeface="Arial" panose="020B0604020202020204" pitchFamily="34" charset="0"/>
              </a:endParaRPr>
            </a:p>
            <a:p>
              <a:pPr algn="l"/>
              <a:r>
                <a:rPr lang="en-US" altLang="en-US" sz="1200" i="1" dirty="0">
                  <a:latin typeface="Arial" panose="020B0604020202020204" pitchFamily="34" charset="0"/>
                </a:rPr>
                <a:t>Note: </a:t>
              </a:r>
              <a:r>
                <a:rPr lang="en-US" altLang="en-US" sz="1200" dirty="0">
                  <a:latin typeface="Arial" panose="020B0604020202020204" pitchFamily="34" charset="0"/>
                </a:rPr>
                <a:t>You will not be entering invoices.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5950204-D116-E5C1-7592-A40B208CB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08300" y="731036"/>
              <a:ext cx="5673725" cy="47268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D6D80C-1133-1665-922C-15DC03F26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/>
              <a:t>April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17D52F-CCC5-6599-A655-A2EA8FA75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Landport</a:t>
            </a:r>
            <a:r>
              <a:rPr lang="en-US" altLang="en-US" b="0">
                <a:latin typeface="Times New Roman" panose="02020603050405020304" pitchFamily="18" charset="0"/>
              </a:rPr>
              <a:t>  Proprietary &amp; Confidential</a:t>
            </a:r>
            <a:endParaRPr lang="en-US" altLang="en-US" sz="1400" b="0">
              <a:latin typeface="Times New Roman" panose="02020603050405020304" pitchFamily="18" charset="0"/>
            </a:endParaRPr>
          </a:p>
        </p:txBody>
      </p:sp>
      <p:sp>
        <p:nvSpPr>
          <p:cNvPr id="197636" name="Rectangle 1028">
            <a:extLst>
              <a:ext uri="{FF2B5EF4-FFF2-40B4-BE49-F238E27FC236}">
                <a16:creationId xmlns:a16="http://schemas.microsoft.com/office/drawing/2014/main" id="{268CF89C-58B9-513B-A39A-3147C3766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00" y="463550"/>
            <a:ext cx="777240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000" b="1" dirty="0"/>
              <a:t>Changing Your Password</a:t>
            </a:r>
            <a:endParaRPr lang="en-US" alt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52E778-6B42-D5BA-2A37-E881301D0784}"/>
              </a:ext>
            </a:extLst>
          </p:cNvPr>
          <p:cNvSpPr txBox="1"/>
          <p:nvPr/>
        </p:nvSpPr>
        <p:spPr>
          <a:xfrm>
            <a:off x="437959" y="2482842"/>
            <a:ext cx="318609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Your Profile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endParaRPr lang="en-US" altLang="en-US" sz="12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Tap 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Change your password</a:t>
            </a:r>
            <a:r>
              <a:rPr lang="en-US" altLang="en-US" sz="1200" dirty="0">
                <a:latin typeface="Arial" panose="020B0604020202020204" pitchFamily="34" charset="0"/>
              </a:rPr>
              <a:t>.</a:t>
            </a:r>
            <a:endParaRPr lang="en-US" altLang="en-US" sz="120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pPr marL="228600" indent="-228600" algn="l">
              <a:spcBef>
                <a:spcPts val="1200"/>
              </a:spcBef>
              <a:buAutoNum type="arabicParenR"/>
            </a:pPr>
            <a:r>
              <a:rPr lang="en-US" altLang="en-US" sz="1200" dirty="0">
                <a:latin typeface="Arial" panose="020B0604020202020204" pitchFamily="34" charset="0"/>
              </a:rPr>
              <a:t>On the following page, you’ll be prompted to submit a new password.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6F8EA5-FFE5-AA12-8414-80C88E082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1369" y="1393435"/>
            <a:ext cx="5076862" cy="428628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8FC0EA9-1D49-92B5-2F69-5650BBC98AFC}"/>
              </a:ext>
            </a:extLst>
          </p:cNvPr>
          <p:cNvSpPr/>
          <p:nvPr/>
        </p:nvSpPr>
        <p:spPr bwMode="auto">
          <a:xfrm>
            <a:off x="3486220" y="4308101"/>
            <a:ext cx="852415" cy="282948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Impact" panose="020B080603090205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47D25E6-541E-7EDD-7A1C-7A4E7B88F353}"/>
              </a:ext>
            </a:extLst>
          </p:cNvPr>
          <p:cNvSpPr/>
          <p:nvPr/>
        </p:nvSpPr>
        <p:spPr bwMode="auto">
          <a:xfrm>
            <a:off x="5553075" y="2967613"/>
            <a:ext cx="1414101" cy="318512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pact" panose="020B080603090205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pact" panose="020B0806030902050204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16872</TotalTime>
  <Words>497</Words>
  <Application>Microsoft Office PowerPoint</Application>
  <PresentationFormat>On-screen Show (4:3)</PresentationFormat>
  <Paragraphs>63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Impact</vt:lpstr>
      <vt:lpstr>Times New Roman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Siemens Components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Siemens</dc:creator>
  <cp:lastModifiedBy>Nadine Klineburger</cp:lastModifiedBy>
  <cp:revision>433</cp:revision>
  <cp:lastPrinted>2000-11-28T23:20:25Z</cp:lastPrinted>
  <dcterms:created xsi:type="dcterms:W3CDTF">1999-09-15T21:36:41Z</dcterms:created>
  <dcterms:modified xsi:type="dcterms:W3CDTF">2026-04-24T15:49:55Z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3</vt:i4>
  </property>
  <property fmtid="{D5CDD505-2E9C-101B-9397-08002B2CF9AE}" pid="6" name="ScreenUsage">
    <vt:i4>1</vt:i4>
  </property>
  <property fmtid="{D5CDD505-2E9C-101B-9397-08002B2CF9AE}" pid="7" name="MailAddress">
    <vt:lpwstr>dg@landport.net</vt:lpwstr>
  </property>
  <property fmtid="{D5CDD505-2E9C-101B-9397-08002B2CF9AE}" pid="8" name="HomePage">
    <vt:lpwstr>http://www.landport.net/intranet/home.lpa</vt:lpwstr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4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C:\landport\Marketing\marketing communications\www site</vt:lpwstr>
  </property>
</Properties>
</file>