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"/>
  </p:notesMasterIdLst>
  <p:sldIdLst>
    <p:sldId id="334" r:id="rId2"/>
    <p:sldId id="335" r:id="rId3"/>
    <p:sldId id="336" r:id="rId4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339933"/>
    <a:srgbClr val="00CC00"/>
    <a:srgbClr val="3333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DCA5F8-8E01-48DE-B213-3D849D721215}" v="6" dt="2026-05-04T13:32:39.5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1203" y="54"/>
      </p:cViewPr>
      <p:guideLst>
        <p:guide orient="horz" pos="2160"/>
        <p:guide pos="2880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-1506" y="-72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Klineburger" userId="62f30a167492907b" providerId="LiveId" clId="{F961EB8C-BEE7-42C6-9F84-BD0981C47B72}"/>
    <pc:docChg chg="undo custSel modSld">
      <pc:chgData name="Nadine Klineburger" userId="62f30a167492907b" providerId="LiveId" clId="{F961EB8C-BEE7-42C6-9F84-BD0981C47B72}" dt="2026-05-04T13:44:26.961" v="248" actId="20577"/>
      <pc:docMkLst>
        <pc:docMk/>
      </pc:docMkLst>
      <pc:sldChg chg="addSp delSp modSp mod">
        <pc:chgData name="Nadine Klineburger" userId="62f30a167492907b" providerId="LiveId" clId="{F961EB8C-BEE7-42C6-9F84-BD0981C47B72}" dt="2026-05-04T13:44:26.961" v="248" actId="20577"/>
        <pc:sldMkLst>
          <pc:docMk/>
          <pc:sldMk cId="0" sldId="336"/>
        </pc:sldMkLst>
        <pc:spChg chg="mod">
          <ac:chgData name="Nadine Klineburger" userId="62f30a167492907b" providerId="LiveId" clId="{F961EB8C-BEE7-42C6-9F84-BD0981C47B72}" dt="2026-05-04T13:32:08.359" v="0" actId="6549"/>
          <ac:spMkLst>
            <pc:docMk/>
            <pc:sldMk cId="0" sldId="336"/>
            <ac:spMk id="7" creationId="{E162EE06-0676-C9A7-AE1C-9C7A8C5ADCCB}"/>
          </ac:spMkLst>
        </pc:spChg>
        <pc:spChg chg="del">
          <ac:chgData name="Nadine Klineburger" userId="62f30a167492907b" providerId="LiveId" clId="{F961EB8C-BEE7-42C6-9F84-BD0981C47B72}" dt="2026-05-04T13:36:23.650" v="142" actId="478"/>
          <ac:spMkLst>
            <pc:docMk/>
            <pc:sldMk cId="0" sldId="336"/>
            <ac:spMk id="8" creationId="{B18BE0D5-4CD9-1F41-108C-8263F7DC7FF5}"/>
          </ac:spMkLst>
        </pc:spChg>
        <pc:spChg chg="add del mod topLvl">
          <ac:chgData name="Nadine Klineburger" userId="62f30a167492907b" providerId="LiveId" clId="{F961EB8C-BEE7-42C6-9F84-BD0981C47B72}" dt="2026-05-04T13:44:26.961" v="248" actId="20577"/>
          <ac:spMkLst>
            <pc:docMk/>
            <pc:sldMk cId="0" sldId="336"/>
            <ac:spMk id="12" creationId="{5BFE6000-C363-C149-5275-FBC1FE8867A4}"/>
          </ac:spMkLst>
        </pc:spChg>
        <pc:grpChg chg="del">
          <ac:chgData name="Nadine Klineburger" userId="62f30a167492907b" providerId="LiveId" clId="{F961EB8C-BEE7-42C6-9F84-BD0981C47B72}" dt="2026-05-04T13:32:10.863" v="1" actId="478"/>
          <ac:grpSpMkLst>
            <pc:docMk/>
            <pc:sldMk cId="0" sldId="336"/>
            <ac:grpSpMk id="16389" creationId="{19AB3FF1-314E-157D-D018-B68E5C31666B}"/>
          </ac:grpSpMkLst>
        </pc:grpChg>
        <pc:grpChg chg="del">
          <ac:chgData name="Nadine Klineburger" userId="62f30a167492907b" providerId="LiveId" clId="{F961EB8C-BEE7-42C6-9F84-BD0981C47B72}" dt="2026-05-04T13:32:18.530" v="2" actId="165"/>
          <ac:grpSpMkLst>
            <pc:docMk/>
            <pc:sldMk cId="0" sldId="336"/>
            <ac:grpSpMk id="16391" creationId="{825DCC1C-CDA4-3FBD-FBD7-D3323DDC6FD8}"/>
          </ac:grpSpMkLst>
        </pc:grpChg>
        <pc:picChg chg="add del mod">
          <ac:chgData name="Nadine Klineburger" userId="62f30a167492907b" providerId="LiveId" clId="{F961EB8C-BEE7-42C6-9F84-BD0981C47B72}" dt="2026-05-04T13:35:43.039" v="138" actId="478"/>
          <ac:picMkLst>
            <pc:docMk/>
            <pc:sldMk cId="0" sldId="336"/>
            <ac:picMk id="4" creationId="{EA8BD789-9392-32E0-4784-763B512C2DC6}"/>
          </ac:picMkLst>
        </pc:picChg>
        <pc:picChg chg="add mod">
          <ac:chgData name="Nadine Klineburger" userId="62f30a167492907b" providerId="LiveId" clId="{F961EB8C-BEE7-42C6-9F84-BD0981C47B72}" dt="2026-05-04T13:36:46.642" v="144" actId="1076"/>
          <ac:picMkLst>
            <pc:docMk/>
            <pc:sldMk cId="0" sldId="336"/>
            <ac:picMk id="6" creationId="{B98C845E-AD52-4768-4B57-062A3D1EFDD2}"/>
          </ac:picMkLst>
        </pc:picChg>
        <pc:picChg chg="add del mod topLvl">
          <ac:chgData name="Nadine Klineburger" userId="62f30a167492907b" providerId="LiveId" clId="{F961EB8C-BEE7-42C6-9F84-BD0981C47B72}" dt="2026-05-04T13:32:39.542" v="6" actId="478"/>
          <ac:picMkLst>
            <pc:docMk/>
            <pc:sldMk cId="0" sldId="336"/>
            <ac:picMk id="16392" creationId="{D1E182A8-6A42-A3C6-F2EF-7236FFE201C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7E0C5388-14C9-8574-C136-5CA244101F1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55938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623" tIns="45811" rIns="91623" bIns="45811" numCol="1" anchor="ctr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ECF90F22-1381-C283-94C5-4097ACCCBF7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3513" y="0"/>
            <a:ext cx="3055937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623" tIns="45811" rIns="91623" bIns="45811" numCol="1" anchor="ctr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9F19C843-1BB4-215B-7D8D-CA5CAB3040F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6650" y="687388"/>
            <a:ext cx="4679950" cy="35099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954A7643-BC60-DCCA-6EE4-0359E582A24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25950"/>
            <a:ext cx="5194300" cy="41973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623" tIns="45811" rIns="91623" bIns="458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32774" name="Rectangle 6">
            <a:extLst>
              <a:ext uri="{FF2B5EF4-FFF2-40B4-BE49-F238E27FC236}">
                <a16:creationId xmlns:a16="http://schemas.microsoft.com/office/drawing/2014/main" id="{96E72962-EAC0-637D-A9D5-8126316FC48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53488"/>
            <a:ext cx="3055938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623" tIns="45811" rIns="91623" bIns="45811" numCol="1" anchor="b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2775" name="Rectangle 7">
            <a:extLst>
              <a:ext uri="{FF2B5EF4-FFF2-40B4-BE49-F238E27FC236}">
                <a16:creationId xmlns:a16="http://schemas.microsoft.com/office/drawing/2014/main" id="{63436B93-BDD0-47A5-A6AA-7EA9F2C4BC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513" y="8853488"/>
            <a:ext cx="3055937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623" tIns="45811" rIns="91623" bIns="45811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8E90DDF0-51B3-4A4A-A776-C3A8707C69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41F0A-0856-03CA-F035-97806D716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April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251CB-74FA-ED56-ACF3-4B92DA7C1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1244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416E20-942B-7A0B-BAB1-14252A71A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April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EB1761-CE4B-A054-0235-193BF7C73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61733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0E247E-7AF1-A79B-EBA3-5C1391EB2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April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9D68B1-D60D-FF6C-FF52-D2D345A1C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17009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4CE163-9B0F-3B58-D8A0-6198B720C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April 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616207-FE70-994E-36A6-33AB66F74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0039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70DA1B-B071-FB25-DF2F-03F9B939E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April 2026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557DAA-80FA-99D9-B11F-F5FCF7687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7981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8EB4AE-BA26-EBA4-62F6-AC478BA06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April 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36AE29-47C0-B0A1-3691-1CF3175D6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22016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1F3F8B-CC7C-63F7-1641-F55BEA70A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April 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A1A611-4858-32EA-AE7C-81B582C4F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62186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04B188-E8EC-B1E2-3AA2-3752C1011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April 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E6DB32-F068-ED24-C94B-B6A32C1D6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2879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0D434A-2440-D442-9408-BE2518B18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April 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8BBA8B-5D9E-37D7-0C17-22F05C9EB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74584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535BE7-696E-501C-ED55-82AF0C914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April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C7115-2827-4C02-0A31-0200E5914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08217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53BEC0-8CE6-26BB-1A3F-F2F913A2D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April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1434F-9377-DCB7-A2A7-1B1EA96E5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39526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8E17623-66E4-0778-0A35-7A72C83D3E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0551F8F-17AD-949F-824C-07F2CA1558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E95C2C-1457-717D-8AD9-944139800EE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6275" y="6505575"/>
            <a:ext cx="1905000" cy="2381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altLang="en-US"/>
              <a:t>April 2026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95C5762-E2AF-A9D6-5295-02500C08BEA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15100"/>
            <a:ext cx="2895600" cy="3429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800" b="1"/>
            </a:lvl1pPr>
          </a:lstStyle>
          <a:p>
            <a:pPr>
              <a:defRPr/>
            </a:pPr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  <p:sp>
        <p:nvSpPr>
          <p:cNvPr id="1030" name="Text Box 7">
            <a:extLst>
              <a:ext uri="{FF2B5EF4-FFF2-40B4-BE49-F238E27FC236}">
                <a16:creationId xmlns:a16="http://schemas.microsoft.com/office/drawing/2014/main" id="{36A1A159-61F3-57CE-8E73-1C480355DB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1450" y="6499225"/>
            <a:ext cx="5667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 marL="742950" indent="-28575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marL="11430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marL="16002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marL="20574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fld id="{46DAE941-5902-4194-996D-B67BF33F3124}" type="slidenum">
              <a:rPr lang="en-US" altLang="en-US">
                <a:latin typeface="Times New Roman" panose="02020603050405020304" pitchFamily="18" charset="0"/>
              </a:rPr>
              <a:pPr/>
              <a:t>‹#›</a:t>
            </a:fld>
            <a:r>
              <a:rPr lang="en-US" altLang="en-US">
                <a:latin typeface="Times New Roman" panose="02020603050405020304" pitchFamily="18" charset="0"/>
              </a:rPr>
              <a:t> of 7</a:t>
            </a:r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E726C5-7511-9A9F-FCE1-5D91EAF59DB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April 2026</a:t>
            </a:r>
            <a:endParaRPr lang="en-US" altLang="en-US" dirty="0"/>
          </a:p>
        </p:txBody>
      </p:sp>
      <p:sp>
        <p:nvSpPr>
          <p:cNvPr id="14339" name="Footer Placeholder 2">
            <a:extLst>
              <a:ext uri="{FF2B5EF4-FFF2-40B4-BE49-F238E27FC236}">
                <a16:creationId xmlns:a16="http://schemas.microsoft.com/office/drawing/2014/main" id="{93741E92-3841-9031-230A-04F7C21BE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 marL="742950" indent="-28575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marL="11430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marL="16002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marL="20574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r>
              <a:rPr lang="en-US" altLang="en-US" sz="800"/>
              <a:t>Landport</a:t>
            </a:r>
            <a:r>
              <a:rPr lang="en-US" altLang="en-US" sz="800" b="0">
                <a:latin typeface="Times New Roman" panose="02020603050405020304" pitchFamily="18" charset="0"/>
              </a:rPr>
              <a:t>  Proprietary &amp; Confidential</a:t>
            </a:r>
            <a:endParaRPr lang="en-US" altLang="en-US" sz="1400" b="0">
              <a:latin typeface="Times New Roman" panose="02020603050405020304" pitchFamily="18" charset="0"/>
            </a:endParaRPr>
          </a:p>
        </p:txBody>
      </p:sp>
      <p:sp>
        <p:nvSpPr>
          <p:cNvPr id="14340" name="Text Box 1029">
            <a:extLst>
              <a:ext uri="{FF2B5EF4-FFF2-40B4-BE49-F238E27FC236}">
                <a16:creationId xmlns:a16="http://schemas.microsoft.com/office/drawing/2014/main" id="{2C75790E-FA21-304E-A102-89A2BE166D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588" y="3973513"/>
            <a:ext cx="81851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 marL="742950" indent="-28575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marL="11430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marL="16002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marL="20574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 algn="l"/>
            <a:r>
              <a:rPr lang="en-US" altLang="en-US" sz="1200" dirty="0">
                <a:latin typeface="Arial" panose="020B0604020202020204" pitchFamily="34" charset="0"/>
              </a:rPr>
              <a:t>To approve (or deny) the request, tap the link contained in the email message:</a:t>
            </a:r>
          </a:p>
          <a:p>
            <a:pPr algn="l"/>
            <a:endParaRPr lang="en-US" altLang="en-US" sz="1200" u="sng" dirty="0">
              <a:solidFill>
                <a:srgbClr val="3333FF"/>
              </a:solidFill>
              <a:latin typeface="Arial" panose="020B0604020202020204" pitchFamily="34" charset="0"/>
            </a:endParaRPr>
          </a:p>
          <a:p>
            <a:pPr algn="l"/>
            <a:r>
              <a:rPr lang="en-US" altLang="en-US" sz="1200" dirty="0">
                <a:latin typeface="Arial" panose="020B0604020202020204" pitchFamily="34" charset="0"/>
              </a:rPr>
              <a:t>A new browser window will open. You’ll automatically be logged into your </a:t>
            </a:r>
            <a:r>
              <a:rPr lang="en-US" altLang="en-US" sz="1200" dirty="0" err="1">
                <a:latin typeface="Arial" panose="020B0604020202020204" pitchFamily="34" charset="0"/>
              </a:rPr>
              <a:t>iRequest</a:t>
            </a:r>
            <a:r>
              <a:rPr lang="en-US" altLang="en-US" sz="1200" dirty="0">
                <a:latin typeface="Arial" panose="020B0604020202020204" pitchFamily="34" charset="0"/>
              </a:rPr>
              <a:t> account and taken directly to the particular </a:t>
            </a:r>
            <a:r>
              <a:rPr lang="en-US" altLang="en-US" sz="1200" dirty="0" err="1">
                <a:latin typeface="Arial" panose="020B0604020202020204" pitchFamily="34" charset="0"/>
              </a:rPr>
              <a:t>iRequest</a:t>
            </a:r>
            <a:r>
              <a:rPr lang="en-US" altLang="en-US" sz="1200" dirty="0"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4341" name="Rectangle 1031">
            <a:extLst>
              <a:ext uri="{FF2B5EF4-FFF2-40B4-BE49-F238E27FC236}">
                <a16:creationId xmlns:a16="http://schemas.microsoft.com/office/drawing/2014/main" id="{799F297F-DD3D-2A71-1614-FCFE94487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963" y="385763"/>
            <a:ext cx="7772400" cy="385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 marL="742950" indent="-28575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marL="11430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marL="16002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marL="20574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r>
              <a:rPr lang="en-US" altLang="en-US" sz="20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Responding to Email Notification of New </a:t>
            </a:r>
            <a:r>
              <a:rPr lang="en-US" altLang="en-US" sz="2000" b="1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iRequest</a:t>
            </a:r>
            <a:endParaRPr lang="en-US" altLang="en-US" sz="2800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42" name="TextBox 8">
            <a:extLst>
              <a:ext uri="{FF2B5EF4-FFF2-40B4-BE49-F238E27FC236}">
                <a16:creationId xmlns:a16="http://schemas.microsoft.com/office/drawing/2014/main" id="{F0E062C0-0D5D-7414-2262-82DA9315B2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588" y="1060450"/>
            <a:ext cx="80279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 marL="742950" indent="-28575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marL="11430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marL="16002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marL="20574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 algn="l"/>
            <a:r>
              <a:rPr lang="en-US" altLang="en-US" sz="1200" dirty="0">
                <a:latin typeface="Arial" panose="020B0604020202020204" pitchFamily="34" charset="0"/>
              </a:rPr>
              <a:t>When an </a:t>
            </a:r>
            <a:r>
              <a:rPr lang="en-US" altLang="en-US" sz="1200" dirty="0" err="1">
                <a:latin typeface="Arial" panose="020B0604020202020204" pitchFamily="34" charset="0"/>
              </a:rPr>
              <a:t>iRequest</a:t>
            </a:r>
            <a:r>
              <a:rPr lang="en-US" altLang="en-US" sz="1200" dirty="0">
                <a:latin typeface="Arial" panose="020B0604020202020204" pitchFamily="34" charset="0"/>
              </a:rPr>
              <a:t> needs to be reviewed for approval, Building Services reassigns it to the designated approver responsible for the assigned COA.  This reassign step generates a notification email to </a:t>
            </a:r>
            <a:r>
              <a:rPr lang="en-US" altLang="en-US" sz="1200">
                <a:latin typeface="Arial" panose="020B0604020202020204" pitchFamily="34" charset="0"/>
              </a:rPr>
              <a:t>the approver: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894116E-265E-8C15-3C3D-1B422894F2C0}"/>
              </a:ext>
            </a:extLst>
          </p:cNvPr>
          <p:cNvGrpSpPr/>
          <p:nvPr/>
        </p:nvGrpSpPr>
        <p:grpSpPr>
          <a:xfrm>
            <a:off x="196850" y="1747838"/>
            <a:ext cx="8628063" cy="1919287"/>
            <a:chOff x="196850" y="1747838"/>
            <a:chExt cx="8628063" cy="1919287"/>
          </a:xfrm>
        </p:grpSpPr>
        <p:pic>
          <p:nvPicPr>
            <p:cNvPr id="14343" name="Picture 11">
              <a:extLst>
                <a:ext uri="{FF2B5EF4-FFF2-40B4-BE49-F238E27FC236}">
                  <a16:creationId xmlns:a16="http://schemas.microsoft.com/office/drawing/2014/main" id="{CD4B6D56-CF8C-962E-894D-17A51AD593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525" y="1747838"/>
              <a:ext cx="7734300" cy="1819275"/>
            </a:xfrm>
            <a:prstGeom prst="rect">
              <a:avLst/>
            </a:prstGeom>
            <a:noFill/>
            <a:ln w="12700">
              <a:solidFill>
                <a:schemeClr val="bg2">
                  <a:alpha val="50195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6A45DA2-93E2-721D-0267-407149EF57F5}"/>
                </a:ext>
              </a:extLst>
            </p:cNvPr>
            <p:cNvSpPr/>
            <p:nvPr/>
          </p:nvSpPr>
          <p:spPr bwMode="auto">
            <a:xfrm>
              <a:off x="196850" y="2744788"/>
              <a:ext cx="8628063" cy="922337"/>
            </a:xfrm>
            <a:prstGeom prst="ellipse">
              <a:avLst/>
            </a:prstGeom>
            <a:noFill/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  <a:latin typeface="Impact" panose="020B0806030902050204" pitchFamily="34" charset="0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C88CFD7-2294-F53B-AEAB-1EFCA92BD8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17266" y="3011476"/>
              <a:ext cx="84361" cy="1349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9EF0EB-A1FB-1BF8-DE5B-CB6A58ED7E6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April 2026</a:t>
            </a:r>
          </a:p>
        </p:txBody>
      </p:sp>
      <p:sp>
        <p:nvSpPr>
          <p:cNvPr id="15363" name="Footer Placeholder 2">
            <a:extLst>
              <a:ext uri="{FF2B5EF4-FFF2-40B4-BE49-F238E27FC236}">
                <a16:creationId xmlns:a16="http://schemas.microsoft.com/office/drawing/2014/main" id="{25C96B73-90D0-F3DF-857C-E347C4A1E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 marL="742950" indent="-28575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marL="11430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marL="16002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marL="20574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r>
              <a:rPr lang="en-US" altLang="en-US" sz="800"/>
              <a:t>Landport</a:t>
            </a:r>
            <a:r>
              <a:rPr lang="en-US" altLang="en-US" sz="800" b="0">
                <a:latin typeface="Times New Roman" panose="02020603050405020304" pitchFamily="18" charset="0"/>
              </a:rPr>
              <a:t>  Proprietary &amp; Confidential</a:t>
            </a:r>
            <a:endParaRPr lang="en-US" altLang="en-US" sz="1400" b="0">
              <a:latin typeface="Times New Roman" panose="02020603050405020304" pitchFamily="18" charset="0"/>
            </a:endParaRPr>
          </a:p>
        </p:txBody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99720B0F-57DA-8FFB-FC09-C124E3CB86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275" y="219075"/>
            <a:ext cx="7772400" cy="38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 marL="742950" indent="-28575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marL="11430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marL="16002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marL="20574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r>
              <a:rPr lang="en-US" altLang="en-US" sz="2000" b="1">
                <a:solidFill>
                  <a:schemeClr val="tx2"/>
                </a:solidFill>
                <a:latin typeface="Times New Roman" panose="02020603050405020304" pitchFamily="18" charset="0"/>
              </a:rPr>
              <a:t>Reviewing iRequest</a:t>
            </a:r>
            <a:endParaRPr lang="en-US" altLang="en-US" sz="2800" b="1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5" name="Text Box 7">
            <a:extLst>
              <a:ext uri="{FF2B5EF4-FFF2-40B4-BE49-F238E27FC236}">
                <a16:creationId xmlns:a16="http://schemas.microsoft.com/office/drawing/2014/main" id="{1FDDA34D-4A62-F77F-3BA9-45747BE587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1022350"/>
            <a:ext cx="83216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 marL="742950" indent="-28575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marL="11430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marL="16002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marL="20574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 algn="l"/>
            <a:r>
              <a:rPr lang="en-US" altLang="en-US" sz="1200" dirty="0">
                <a:latin typeface="Arial" panose="020B0604020202020204" pitchFamily="34" charset="0"/>
              </a:rPr>
              <a:t>Review the Location, Description, Submitter, and comment from Building Services, noting who entered it (in this case </a:t>
            </a:r>
            <a:r>
              <a:rPr lang="en-US" altLang="en-US" sz="1200" dirty="0" err="1">
                <a:latin typeface="Arial" panose="020B0604020202020204" pitchFamily="34" charset="0"/>
              </a:rPr>
              <a:t>Loreaner</a:t>
            </a:r>
            <a:r>
              <a:rPr lang="en-US" altLang="en-US" sz="1200" dirty="0">
                <a:latin typeface="Arial" panose="020B0604020202020204" pitchFamily="34" charset="0"/>
              </a:rPr>
              <a:t> Lopez).</a:t>
            </a:r>
          </a:p>
        </p:txBody>
      </p:sp>
      <p:grpSp>
        <p:nvGrpSpPr>
          <p:cNvPr id="15366" name="Group 15">
            <a:extLst>
              <a:ext uri="{FF2B5EF4-FFF2-40B4-BE49-F238E27FC236}">
                <a16:creationId xmlns:a16="http://schemas.microsoft.com/office/drawing/2014/main" id="{0A3F1E39-4B28-56E2-7FE7-64AC034D8654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1673225"/>
            <a:ext cx="8520113" cy="2692400"/>
            <a:chOff x="294137" y="1746825"/>
            <a:chExt cx="8438762" cy="2591259"/>
          </a:xfrm>
        </p:grpSpPr>
        <p:pic>
          <p:nvPicPr>
            <p:cNvPr id="15367" name="Picture 6">
              <a:extLst>
                <a:ext uri="{FF2B5EF4-FFF2-40B4-BE49-F238E27FC236}">
                  <a16:creationId xmlns:a16="http://schemas.microsoft.com/office/drawing/2014/main" id="{FEE50E49-2D74-A34E-0B9A-52EC3366AC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100" y="1746825"/>
              <a:ext cx="8321799" cy="2591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C36F7C8-8E31-C260-12E7-76579C77DB6C}"/>
                </a:ext>
              </a:extLst>
            </p:cNvPr>
            <p:cNvSpPr/>
            <p:nvPr/>
          </p:nvSpPr>
          <p:spPr bwMode="auto">
            <a:xfrm>
              <a:off x="294137" y="2419086"/>
              <a:ext cx="1646243" cy="244458"/>
            </a:xfrm>
            <a:prstGeom prst="ellipse">
              <a:avLst/>
            </a:prstGeom>
            <a:noFill/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826A9CC-B779-84DA-E150-61083AF7A2C3}"/>
                </a:ext>
              </a:extLst>
            </p:cNvPr>
            <p:cNvSpPr/>
            <p:nvPr/>
          </p:nvSpPr>
          <p:spPr bwMode="auto">
            <a:xfrm>
              <a:off x="294137" y="2772023"/>
              <a:ext cx="1800333" cy="244458"/>
            </a:xfrm>
            <a:prstGeom prst="ellipse">
              <a:avLst/>
            </a:prstGeom>
            <a:noFill/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D4934E1-78E6-0ABD-ECDF-388E3A650543}"/>
                </a:ext>
              </a:extLst>
            </p:cNvPr>
            <p:cNvSpPr/>
            <p:nvPr/>
          </p:nvSpPr>
          <p:spPr bwMode="auto">
            <a:xfrm>
              <a:off x="5855512" y="2260188"/>
              <a:ext cx="2147820" cy="244458"/>
            </a:xfrm>
            <a:prstGeom prst="ellipse">
              <a:avLst/>
            </a:prstGeom>
            <a:noFill/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31BDDD8-8777-97FC-CFC5-3E76C691D760}"/>
                </a:ext>
              </a:extLst>
            </p:cNvPr>
            <p:cNvSpPr/>
            <p:nvPr/>
          </p:nvSpPr>
          <p:spPr bwMode="auto">
            <a:xfrm>
              <a:off x="5897965" y="3742217"/>
              <a:ext cx="2746883" cy="372799"/>
            </a:xfrm>
            <a:prstGeom prst="ellipse">
              <a:avLst/>
            </a:prstGeom>
            <a:noFill/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  <a:latin typeface="Impact" panose="020B0806030902050204" pitchFamily="34" charset="0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565075-19A2-A7FE-056B-EEF4AB44B13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April 2026</a:t>
            </a:r>
          </a:p>
        </p:txBody>
      </p:sp>
      <p:sp>
        <p:nvSpPr>
          <p:cNvPr id="16387" name="Footer Placeholder 2">
            <a:extLst>
              <a:ext uri="{FF2B5EF4-FFF2-40B4-BE49-F238E27FC236}">
                <a16:creationId xmlns:a16="http://schemas.microsoft.com/office/drawing/2014/main" id="{E4BF8F9C-2755-7ED8-1E54-108F38878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 marL="742950" indent="-28575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marL="11430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marL="16002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marL="20574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r>
              <a:rPr lang="en-US" altLang="en-US" sz="800"/>
              <a:t>Landport</a:t>
            </a:r>
            <a:r>
              <a:rPr lang="en-US" altLang="en-US" sz="800" b="0">
                <a:latin typeface="Times New Roman" panose="02020603050405020304" pitchFamily="18" charset="0"/>
              </a:rPr>
              <a:t>  Proprietary &amp; Confidential</a:t>
            </a:r>
            <a:endParaRPr lang="en-US" altLang="en-US" sz="1400" b="0">
              <a:latin typeface="Times New Roman" panose="02020603050405020304" pitchFamily="18" charset="0"/>
            </a:endParaRPr>
          </a:p>
        </p:txBody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5CBEA3D5-CA10-AC45-21D0-D52D0B1ED2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519113"/>
            <a:ext cx="7772400" cy="385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 marL="742950" indent="-28575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marL="11430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marL="16002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marL="20574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r>
              <a:rPr lang="en-US" altLang="en-US" sz="2000" b="1">
                <a:solidFill>
                  <a:schemeClr val="tx2"/>
                </a:solidFill>
                <a:latin typeface="Times New Roman" panose="02020603050405020304" pitchFamily="18" charset="0"/>
              </a:rPr>
              <a:t>Communicating Approval/Denial to Building Services</a:t>
            </a:r>
            <a:endParaRPr lang="en-US" altLang="en-US" sz="2800" b="1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" name="Text Box 7">
            <a:extLst>
              <a:ext uri="{FF2B5EF4-FFF2-40B4-BE49-F238E27FC236}">
                <a16:creationId xmlns:a16="http://schemas.microsoft.com/office/drawing/2014/main" id="{5BFE6000-C363-C149-5275-FBC1FE8867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885" y="1764685"/>
            <a:ext cx="2973657" cy="187743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228600" indent="-228600">
              <a:spcBef>
                <a:spcPts val="1200"/>
              </a:spcBef>
              <a:buFontTx/>
              <a:buAutoNum type="arabicParenR"/>
              <a:defRPr/>
            </a:pPr>
            <a:r>
              <a:rPr lang="en-US" altLang="en-US" sz="1200" dirty="0">
                <a:latin typeface="Arial" panose="020B0604020202020204" pitchFamily="34" charset="0"/>
              </a:rPr>
              <a:t>Scroll down to the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Comment </a:t>
            </a:r>
            <a:r>
              <a:rPr lang="en-US" altLang="en-US" sz="1200" dirty="0">
                <a:latin typeface="Arial" panose="020B0604020202020204" pitchFamily="34" charset="0"/>
              </a:rPr>
              <a:t>section.</a:t>
            </a:r>
          </a:p>
          <a:p>
            <a:pPr marL="228600" indent="-228600">
              <a:spcBef>
                <a:spcPts val="1200"/>
              </a:spcBef>
              <a:buFontTx/>
              <a:buAutoNum type="arabicParenR"/>
              <a:defRPr/>
            </a:pPr>
            <a:r>
              <a:rPr lang="en-US" altLang="en-US" sz="1200" dirty="0">
                <a:latin typeface="Arial" panose="020B0604020202020204" pitchFamily="34" charset="0"/>
              </a:rPr>
              <a:t>Enter an approved or denied comment.</a:t>
            </a:r>
          </a:p>
          <a:p>
            <a:pPr marL="228600" indent="-228600">
              <a:spcBef>
                <a:spcPts val="1200"/>
              </a:spcBef>
              <a:buFontTx/>
              <a:buAutoNum type="arabicParenR"/>
              <a:defRPr/>
            </a:pPr>
            <a:r>
              <a:rPr lang="en-US" altLang="en-US" sz="1200" dirty="0">
                <a:latin typeface="Arial" panose="020B0604020202020204" pitchFamily="34" charset="0"/>
              </a:rPr>
              <a:t>Tap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Submit Comment</a:t>
            </a:r>
            <a:r>
              <a:rPr lang="en-US" altLang="en-US" sz="1200" dirty="0">
                <a:latin typeface="Arial" panose="020B0604020202020204" pitchFamily="34" charset="0"/>
              </a:rPr>
              <a:t>.</a:t>
            </a:r>
            <a:endParaRPr lang="en-US" altLang="en-US" sz="1200" dirty="0">
              <a:solidFill>
                <a:schemeClr val="accent6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  <a:p>
            <a:pPr marL="228600" indent="-228600">
              <a:buFontTx/>
              <a:buAutoNum type="arabicParenR"/>
              <a:defRPr/>
            </a:pPr>
            <a:endParaRPr lang="en-US" altLang="en-US" sz="1200" dirty="0">
              <a:solidFill>
                <a:schemeClr val="accent6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  <a:p>
            <a:pPr>
              <a:defRPr/>
            </a:pPr>
            <a:r>
              <a:rPr lang="en-US" altLang="en-US" sz="1200" i="1" dirty="0">
                <a:latin typeface="Arial" panose="020B0604020202020204" pitchFamily="34" charset="0"/>
              </a:rPr>
              <a:t>Note</a:t>
            </a:r>
            <a:r>
              <a:rPr lang="en-US" altLang="en-US" sz="1200" dirty="0">
                <a:latin typeface="Arial" panose="020B0604020202020204" pitchFamily="34" charset="0"/>
              </a:rPr>
              <a:t>: Building Services will automatically be notified.</a:t>
            </a:r>
          </a:p>
          <a:p>
            <a:pPr>
              <a:defRPr/>
            </a:pPr>
            <a:endParaRPr lang="en-US" altLang="en-US" sz="1200" dirty="0"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8C845E-AD52-4768-4B57-062A3D1EF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180" y="1764685"/>
            <a:ext cx="5341665" cy="360647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Impact" panose="020B080603090205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Impact" panose="020B0806030902050204" pitchFamily="3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16824</TotalTime>
  <Words>162</Words>
  <Application>Microsoft Office PowerPoint</Application>
  <PresentationFormat>On-screen Show (4:3)</PresentationFormat>
  <Paragraphs>19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Impact</vt:lpstr>
      <vt:lpstr>Times New Roman</vt:lpstr>
      <vt:lpstr>Blank Presentation</vt:lpstr>
      <vt:lpstr>PowerPoint Presentation</vt:lpstr>
      <vt:lpstr>PowerPoint Presentation</vt:lpstr>
      <vt:lpstr>PowerPoint Presentation</vt:lpstr>
    </vt:vector>
  </TitlesOfParts>
  <Company>Siemens Components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Siemens</dc:creator>
  <cp:lastModifiedBy>Nadine Klineburger</cp:lastModifiedBy>
  <cp:revision>433</cp:revision>
  <cp:lastPrinted>2000-11-28T23:20:25Z</cp:lastPrinted>
  <dcterms:created xsi:type="dcterms:W3CDTF">1999-09-15T21:36:41Z</dcterms:created>
  <dcterms:modified xsi:type="dcterms:W3CDTF">2026-05-04T13:44:37Z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3</vt:i4>
  </property>
  <property fmtid="{D5CDD505-2E9C-101B-9397-08002B2CF9AE}" pid="6" name="ScreenUsage">
    <vt:i4>1</vt:i4>
  </property>
  <property fmtid="{D5CDD505-2E9C-101B-9397-08002B2CF9AE}" pid="7" name="MailAddress">
    <vt:lpwstr>dg@landport.net</vt:lpwstr>
  </property>
  <property fmtid="{D5CDD505-2E9C-101B-9397-08002B2CF9AE}" pid="8" name="HomePage">
    <vt:lpwstr>http://www.landport.net/intranet/home.lpa</vt:lpwstr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4</vt:i4>
  </property>
  <property fmtid="{D5CDD505-2E9C-101B-9397-08002B2CF9AE}" pid="19" name="ShowNotes">
    <vt:bool>false</vt:bool>
  </property>
  <property fmtid="{D5CDD505-2E9C-101B-9397-08002B2CF9AE}" pid="20" name="NavBtnPos">
    <vt:i4>3</vt:i4>
  </property>
  <property fmtid="{D5CDD505-2E9C-101B-9397-08002B2CF9AE}" pid="21" name="OutputDir">
    <vt:lpwstr>C:\landport\Marketing\marketing communications\www site</vt:lpwstr>
  </property>
</Properties>
</file>