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56" r:id="rId2"/>
    <p:sldId id="257" r:id="rId3"/>
    <p:sldId id="259" r:id="rId4"/>
    <p:sldId id="270" r:id="rId5"/>
    <p:sldId id="267" r:id="rId6"/>
    <p:sldId id="271" r:id="rId7"/>
    <p:sldId id="262" r:id="rId8"/>
    <p:sldId id="261" r:id="rId9"/>
    <p:sldId id="263" r:id="rId10"/>
    <p:sldId id="268" r:id="rId11"/>
    <p:sldId id="264" r:id="rId12"/>
    <p:sldId id="265" r:id="rId13"/>
    <p:sldId id="266" r:id="rId14"/>
    <p:sldId id="269"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261" autoAdjust="0"/>
  </p:normalViewPr>
  <p:slideViewPr>
    <p:cSldViewPr>
      <p:cViewPr varScale="1">
        <p:scale>
          <a:sx n="42" d="100"/>
          <a:sy n="42" d="100"/>
        </p:scale>
        <p:origin x="-12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Rectangle 13313"/>
          <p:cNvSpPr>
            <a:spLocks noGrp="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fr-CA"/>
          </a:p>
        </p:txBody>
      </p:sp>
      <p:sp>
        <p:nvSpPr>
          <p:cNvPr id="3" name="Rectangl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6674ED30-6FCB-4343-8AC5-A04EA6A8C734}" type="datetimeFigureOut">
              <a:rPr lang="fr-FR"/>
              <a:pPr>
                <a:defRPr/>
              </a:pPr>
              <a:t>13/09/2010</a:t>
            </a:fld>
            <a:endParaRPr lang="fr-CA"/>
          </a:p>
        </p:txBody>
      </p:sp>
      <p:sp>
        <p:nvSpPr>
          <p:cNvPr id="25604" name="Rectangle 13315"/>
          <p:cNvSpPr>
            <a:spLocks noGrp="1" noRot="1"/>
          </p:cNvSpPr>
          <p:nvPr>
            <p:ph type="sldImg" idx="2"/>
          </p:nvPr>
        </p:nvSpPr>
        <p:spPr bwMode="auto">
          <a:xfrm>
            <a:off x="1143000" y="685800"/>
            <a:ext cx="4572000" cy="3429000"/>
          </a:xfrm>
          <a:prstGeom prst="rect">
            <a:avLst/>
          </a:prstGeom>
          <a:noFill/>
          <a:ln w="12700" algn="ctr">
            <a:solidFill>
              <a:srgbClr val="000000"/>
            </a:solidFill>
            <a:miter lim="800000"/>
            <a:headEnd/>
            <a:tailEnd/>
          </a:ln>
        </p:spPr>
      </p:sp>
      <p:sp>
        <p:nvSpPr>
          <p:cNvPr id="5" name="Rectangle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CA" noProof="0" smtClean="0"/>
          </a:p>
        </p:txBody>
      </p:sp>
      <p:sp>
        <p:nvSpPr>
          <p:cNvPr id="13318" name="Rectangle 13317"/>
          <p:cNvSpPr>
            <a:spLocks noGrp="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fr-CA"/>
          </a:p>
        </p:txBody>
      </p:sp>
      <p:sp>
        <p:nvSpPr>
          <p:cNvPr id="7" name="Rectangl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579D9F51-229A-44F9-A6CF-302B609C03EA}" type="slidenum">
              <a:rPr lang="fr-CA"/>
              <a:pPr>
                <a:defRPr/>
              </a:pPr>
              <a:t>‹#›</a:t>
            </a:fld>
            <a:endParaRPr lang="fr-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Rockwell"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Rockwell"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Rockwell"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Rockwell"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Rockwell"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bwMode="auto">
          <a:noFill/>
        </p:spPr>
        <p:txBody>
          <a:bodyPr/>
          <a:lstStyle/>
          <a:p>
            <a:r>
              <a:rPr lang="en-US" smtClean="0"/>
              <a:t>This month’s safety topic is Biological Hazards.  You might ask, what exactly is does biological hazards mean and what does it have to do with me, especially at work.  Biological hazards refers to biological substances that pose a threat to the health of living organisms, primarily that of humans.  It is very possible to come across these hazards in the workplace, whether that be in the storage or attic at the office, on campus visits, or just during personal outdoor activities and events. In this safety presentation, we will be discussing three biological hazards: West Nile Virus, Hantavirus, and Lyme Disease.  We will go through what they are, how they are transmitted and the steps you can take to prevent them.  </a:t>
            </a:r>
          </a:p>
        </p:txBody>
      </p:sp>
      <p:sp>
        <p:nvSpPr>
          <p:cNvPr id="26628" name="Slide Number Placeholder 3"/>
          <p:cNvSpPr>
            <a:spLocks noGrp="1"/>
          </p:cNvSpPr>
          <p:nvPr>
            <p:ph type="sldNum" sz="quarter" idx="5"/>
          </p:nvPr>
        </p:nvSpPr>
        <p:spPr bwMode="auto">
          <a:noFill/>
          <a:ln>
            <a:miter lim="800000"/>
            <a:headEnd/>
            <a:tailEnd/>
          </a:ln>
        </p:spPr>
        <p:txBody>
          <a:bodyPr/>
          <a:lstStyle/>
          <a:p>
            <a:fld id="{2BF19C01-3579-4D3E-A777-49EEA7729CE6}" type="slidenum">
              <a:rPr lang="fr-CA" smtClean="0"/>
              <a:pPr/>
              <a:t>1</a:t>
            </a:fld>
            <a:endParaRPr lang="fr-CA"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bwMode="auto">
          <a:noFill/>
        </p:spPr>
        <p:txBody>
          <a:bodyPr/>
          <a:lstStyle/>
          <a:p>
            <a:r>
              <a:rPr lang="en-US" smtClean="0"/>
              <a:t>To prevent hantavirus, you should eliminate or minimize contact with rodents in your home, workplace, and campsite.  You can do this by sealing  up holes and gaps, placing traps around the house, and cleaning up easy-to-get-to food.</a:t>
            </a:r>
          </a:p>
        </p:txBody>
      </p:sp>
      <p:sp>
        <p:nvSpPr>
          <p:cNvPr id="35844" name="Slide Number Placeholder 3"/>
          <p:cNvSpPr>
            <a:spLocks noGrp="1"/>
          </p:cNvSpPr>
          <p:nvPr>
            <p:ph type="sldNum" sz="quarter" idx="5"/>
          </p:nvPr>
        </p:nvSpPr>
        <p:spPr bwMode="auto">
          <a:noFill/>
          <a:ln>
            <a:miter lim="800000"/>
            <a:headEnd/>
            <a:tailEnd/>
          </a:ln>
        </p:spPr>
        <p:txBody>
          <a:bodyPr/>
          <a:lstStyle/>
          <a:p>
            <a:fld id="{EA9A35B4-BF2C-4238-9800-C6AFE4C5EB47}" type="slidenum">
              <a:rPr lang="fr-CA" smtClean="0"/>
              <a:pPr/>
              <a:t>10</a:t>
            </a:fld>
            <a:endParaRPr lang="fr-CA"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bwMode="auto">
          <a:noFill/>
        </p:spPr>
        <p:txBody>
          <a:bodyPr/>
          <a:lstStyle/>
          <a:p>
            <a:r>
              <a:rPr lang="en-US" smtClean="0"/>
              <a:t>For those who visit campuses, you might enter some bushy and grassy areas.  Or for personal or office-related affairs, such as hiking, camping, or going on picnics be careful of ticks that transmit Lyme disease.  Although the bite of a tick might not seem dangerous, Lyme disease if not treated could potentially be deadly.</a:t>
            </a:r>
          </a:p>
        </p:txBody>
      </p:sp>
      <p:sp>
        <p:nvSpPr>
          <p:cNvPr id="36868" name="Slide Number Placeholder 3"/>
          <p:cNvSpPr>
            <a:spLocks noGrp="1"/>
          </p:cNvSpPr>
          <p:nvPr>
            <p:ph type="sldNum" sz="quarter" idx="5"/>
          </p:nvPr>
        </p:nvSpPr>
        <p:spPr bwMode="auto">
          <a:noFill/>
          <a:ln>
            <a:miter lim="800000"/>
            <a:headEnd/>
            <a:tailEnd/>
          </a:ln>
        </p:spPr>
        <p:txBody>
          <a:bodyPr/>
          <a:lstStyle/>
          <a:p>
            <a:fld id="{BB97427F-67B3-401B-91E5-F0DBF3DF3993}" type="slidenum">
              <a:rPr lang="fr-CA" smtClean="0"/>
              <a:pPr/>
              <a:t>11</a:t>
            </a:fld>
            <a:endParaRPr lang="fr-CA"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bwMode="auto">
          <a:noFill/>
        </p:spPr>
        <p:txBody>
          <a:bodyPr/>
          <a:lstStyle/>
          <a:p>
            <a:r>
              <a:rPr lang="en-US" smtClean="0"/>
              <a:t>Lyme disease is the most common tick-borne illness in the Northern Hemisphere.  The ticks that transmit lyme disease are most active during the months of May, June, and July.  It is spread through the bite of an infected tick.</a:t>
            </a:r>
          </a:p>
          <a:p>
            <a:r>
              <a:rPr lang="en-US" smtClean="0"/>
              <a:t> The early symptoms include: fever, headache, depression, circular skin rash (erythema migrans).</a:t>
            </a:r>
          </a:p>
        </p:txBody>
      </p:sp>
      <p:sp>
        <p:nvSpPr>
          <p:cNvPr id="37892" name="Slide Number Placeholder 3"/>
          <p:cNvSpPr>
            <a:spLocks noGrp="1"/>
          </p:cNvSpPr>
          <p:nvPr>
            <p:ph type="sldNum" sz="quarter" idx="5"/>
          </p:nvPr>
        </p:nvSpPr>
        <p:spPr bwMode="auto">
          <a:noFill/>
          <a:ln>
            <a:miter lim="800000"/>
            <a:headEnd/>
            <a:tailEnd/>
          </a:ln>
        </p:spPr>
        <p:txBody>
          <a:bodyPr/>
          <a:lstStyle/>
          <a:p>
            <a:fld id="{938D308F-A268-4236-B909-B7ACE65B8806}" type="slidenum">
              <a:rPr lang="fr-CA" smtClean="0"/>
              <a:pPr/>
              <a:t>12</a:t>
            </a:fld>
            <a:endParaRPr lang="fr-CA"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bwMode="auto">
          <a:noFill/>
        </p:spPr>
        <p:txBody>
          <a:bodyPr/>
          <a:lstStyle/>
          <a:p>
            <a:r>
              <a:rPr lang="en-US" smtClean="0"/>
              <a:t>The disease normally lives in mice, squirrels, and other small animals.  It is </a:t>
            </a:r>
          </a:p>
          <a:p>
            <a:r>
              <a:rPr lang="en-US" smtClean="0"/>
              <a:t>passed onto humans through the bites of certain species of ticks.  In the U.S. it is usually transmitted by Black-legged ticks.</a:t>
            </a:r>
          </a:p>
        </p:txBody>
      </p:sp>
      <p:sp>
        <p:nvSpPr>
          <p:cNvPr id="38916" name="Slide Number Placeholder 3"/>
          <p:cNvSpPr>
            <a:spLocks noGrp="1"/>
          </p:cNvSpPr>
          <p:nvPr>
            <p:ph type="sldNum" sz="quarter" idx="5"/>
          </p:nvPr>
        </p:nvSpPr>
        <p:spPr bwMode="auto">
          <a:noFill/>
          <a:ln>
            <a:miter lim="800000"/>
            <a:headEnd/>
            <a:tailEnd/>
          </a:ln>
        </p:spPr>
        <p:txBody>
          <a:bodyPr/>
          <a:lstStyle/>
          <a:p>
            <a:fld id="{D0AF3ABD-AD19-41FF-AA29-266D504D470F}" type="slidenum">
              <a:rPr lang="fr-CA" smtClean="0"/>
              <a:pPr/>
              <a:t>13</a:t>
            </a:fld>
            <a:endParaRPr lang="fr-CA"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bwMode="auto">
          <a:noFill/>
        </p:spPr>
        <p:txBody>
          <a:bodyPr/>
          <a:lstStyle/>
          <a:p>
            <a:r>
              <a:rPr lang="en-US" smtClean="0"/>
              <a:t>To prevent Lyme disease, you can protect yourself from tick bites by controlling ticks around your home and immediate environment. If you live near hills, you can help to manage deer populations and movement helps because deer are the main source of blood for adult ticks to reproduce. You can also simply remember to wear long sleeves and pants and the appropriate socks and shoes when going into grassy areas.  Makes sure that when you return from your outdoor activities, you inspect your clothes and pets for ticks that may have come home with you.  You should also consult your doctor after tick bites, because they can be treated early with antibiotics.  By learning the early signs of tick-borne illnesses, you can treat Lyme disease earlier and avoid more serious complications.</a:t>
            </a:r>
          </a:p>
        </p:txBody>
      </p:sp>
      <p:sp>
        <p:nvSpPr>
          <p:cNvPr id="39940" name="Slide Number Placeholder 3"/>
          <p:cNvSpPr>
            <a:spLocks noGrp="1"/>
          </p:cNvSpPr>
          <p:nvPr>
            <p:ph type="sldNum" sz="quarter" idx="5"/>
          </p:nvPr>
        </p:nvSpPr>
        <p:spPr bwMode="auto">
          <a:noFill/>
          <a:ln>
            <a:miter lim="800000"/>
            <a:headEnd/>
            <a:tailEnd/>
          </a:ln>
        </p:spPr>
        <p:txBody>
          <a:bodyPr/>
          <a:lstStyle/>
          <a:p>
            <a:fld id="{2DA4D0A9-FF71-4541-B05D-DAA4C12FD3B7}" type="slidenum">
              <a:rPr lang="fr-CA" smtClean="0"/>
              <a:pPr/>
              <a:t>14</a:t>
            </a:fld>
            <a:endParaRPr lang="fr-C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bwMode="auto">
          <a:noFill/>
        </p:spPr>
        <p:txBody>
          <a:bodyPr/>
          <a:lstStyle/>
          <a:p>
            <a:r>
              <a:rPr lang="en-US" smtClean="0"/>
              <a:t>The high months for mosquito activity for San Francisco and the Bay Area are coming up in September and October, so this is the perfect time to discuss West Nile Virus and how you can prevent it.  Whether you are out on a campus visit or just enjoying summer activities outdoor at your own leisure, here are some tips to help you enjoy the warm weather safely.</a:t>
            </a:r>
          </a:p>
        </p:txBody>
      </p:sp>
      <p:sp>
        <p:nvSpPr>
          <p:cNvPr id="27652" name="Slide Number Placeholder 3"/>
          <p:cNvSpPr>
            <a:spLocks noGrp="1"/>
          </p:cNvSpPr>
          <p:nvPr>
            <p:ph type="sldNum" sz="quarter" idx="5"/>
          </p:nvPr>
        </p:nvSpPr>
        <p:spPr bwMode="auto">
          <a:noFill/>
          <a:ln>
            <a:miter lim="800000"/>
            <a:headEnd/>
            <a:tailEnd/>
          </a:ln>
        </p:spPr>
        <p:txBody>
          <a:bodyPr/>
          <a:lstStyle/>
          <a:p>
            <a:fld id="{B0DBCB3E-A0ED-49BC-AABA-D9C0437C5D94}" type="slidenum">
              <a:rPr lang="fr-CA" smtClean="0"/>
              <a:pPr/>
              <a:t>2</a:t>
            </a:fld>
            <a:endParaRPr lang="fr-C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bwMode="auto">
          <a:noFill/>
        </p:spPr>
        <p:txBody>
          <a:bodyPr/>
          <a:lstStyle/>
          <a:p>
            <a:r>
              <a:rPr lang="en-US" smtClean="0"/>
              <a:t>West Nile Virus is a microorganism belonging to the Flavivirus genus.  It is commonly found in humans, birds and other animals in Africa, Eastern Europe, West Asia and the Middle East. During the last couple of years its prevalence has been discovered in North America.  </a:t>
            </a:r>
          </a:p>
        </p:txBody>
      </p:sp>
      <p:sp>
        <p:nvSpPr>
          <p:cNvPr id="28676" name="Slide Number Placeholder 3"/>
          <p:cNvSpPr>
            <a:spLocks noGrp="1"/>
          </p:cNvSpPr>
          <p:nvPr>
            <p:ph type="sldNum" sz="quarter" idx="5"/>
          </p:nvPr>
        </p:nvSpPr>
        <p:spPr bwMode="auto">
          <a:noFill/>
          <a:ln>
            <a:miter lim="800000"/>
            <a:headEnd/>
            <a:tailEnd/>
          </a:ln>
        </p:spPr>
        <p:txBody>
          <a:bodyPr/>
          <a:lstStyle/>
          <a:p>
            <a:fld id="{34CB24E7-1002-4BFE-89F5-CF13901D034D}" type="slidenum">
              <a:rPr lang="fr-CA" smtClean="0"/>
              <a:pPr/>
              <a:t>3</a:t>
            </a:fld>
            <a:endParaRPr lang="fr-C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bwMode="auto">
          <a:noFill/>
        </p:spPr>
        <p:txBody>
          <a:bodyPr/>
          <a:lstStyle/>
          <a:p>
            <a:r>
              <a:rPr lang="en-US" smtClean="0"/>
              <a:t>West Nile Virus is spread to humans by bites from infected mosquitoes.  These mosquitoes are infected when they feed on infected birds</a:t>
            </a:r>
          </a:p>
          <a:p>
            <a:r>
              <a:rPr lang="en-US" smtClean="0"/>
              <a:t>There is no Evidence of Transmission in Humans By Person-to-Person Contact</a:t>
            </a:r>
          </a:p>
          <a:p>
            <a:r>
              <a:rPr lang="en-US" smtClean="0"/>
              <a:t>Can Spread Via :Needle Sticks or Blood Transfusions</a:t>
            </a:r>
          </a:p>
          <a:p>
            <a:endParaRPr lang="en-US" smtClean="0"/>
          </a:p>
        </p:txBody>
      </p:sp>
      <p:sp>
        <p:nvSpPr>
          <p:cNvPr id="29700" name="Slide Number Placeholder 3"/>
          <p:cNvSpPr>
            <a:spLocks noGrp="1"/>
          </p:cNvSpPr>
          <p:nvPr>
            <p:ph type="sldNum" sz="quarter" idx="5"/>
          </p:nvPr>
        </p:nvSpPr>
        <p:spPr bwMode="auto">
          <a:noFill/>
          <a:ln>
            <a:miter lim="800000"/>
            <a:headEnd/>
            <a:tailEnd/>
          </a:ln>
        </p:spPr>
        <p:txBody>
          <a:bodyPr/>
          <a:lstStyle/>
          <a:p>
            <a:fld id="{4AF7332B-98C9-4FDE-B42E-32F3FFF9196B}" type="slidenum">
              <a:rPr lang="fr-CA" smtClean="0"/>
              <a:pPr/>
              <a:t>4</a:t>
            </a:fld>
            <a:endParaRPr lang="fr-C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bwMode="auto">
          <a:noFill/>
        </p:spPr>
        <p:txBody>
          <a:bodyPr/>
          <a:lstStyle/>
          <a:p>
            <a:r>
              <a:rPr lang="en-US" smtClean="0"/>
              <a:t>Here are some ways to help prevent catching West Nile virus.  First, you can help reduce the number of mosquitoes in areas outdoors, by draining sources of standing water where they lay eggs. For example, roof gutters, tires, and pools all could accumulate a storage of water, just be aware and cautious of mosquitoes around those areas of your house.  Next, protect yourself from mosquito bites by applying insect repellent to skin and clothing, wearing long-sleeves and long pants if weather permits, staying indoors during peak mosquito biting times (dawn, dusk, and early evenings), or installing or repairing window and door screens to prevent mosquitoes from getting indoors.</a:t>
            </a:r>
          </a:p>
          <a:p>
            <a:endParaRPr lang="en-US" smtClean="0"/>
          </a:p>
        </p:txBody>
      </p:sp>
      <p:sp>
        <p:nvSpPr>
          <p:cNvPr id="30724" name="Slide Number Placeholder 3"/>
          <p:cNvSpPr>
            <a:spLocks noGrp="1"/>
          </p:cNvSpPr>
          <p:nvPr>
            <p:ph type="sldNum" sz="quarter" idx="5"/>
          </p:nvPr>
        </p:nvSpPr>
        <p:spPr bwMode="auto">
          <a:noFill/>
          <a:ln>
            <a:miter lim="800000"/>
            <a:headEnd/>
            <a:tailEnd/>
          </a:ln>
        </p:spPr>
        <p:txBody>
          <a:bodyPr/>
          <a:lstStyle/>
          <a:p>
            <a:fld id="{866A5A5E-D51E-4356-9699-082BA210AF6F}" type="slidenum">
              <a:rPr lang="fr-CA" smtClean="0"/>
              <a:pPr/>
              <a:t>5</a:t>
            </a:fld>
            <a:endParaRPr lang="fr-C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bwMode="auto">
          <a:noFill/>
        </p:spPr>
        <p:txBody>
          <a:bodyPr/>
          <a:lstStyle/>
          <a:p>
            <a:endParaRPr lang="en-US" smtClean="0"/>
          </a:p>
        </p:txBody>
      </p:sp>
      <p:sp>
        <p:nvSpPr>
          <p:cNvPr id="31748" name="Slide Number Placeholder 3"/>
          <p:cNvSpPr>
            <a:spLocks noGrp="1"/>
          </p:cNvSpPr>
          <p:nvPr>
            <p:ph type="sldNum" sz="quarter" idx="5"/>
          </p:nvPr>
        </p:nvSpPr>
        <p:spPr bwMode="auto">
          <a:noFill/>
          <a:ln>
            <a:miter lim="800000"/>
            <a:headEnd/>
            <a:tailEnd/>
          </a:ln>
        </p:spPr>
        <p:txBody>
          <a:bodyPr/>
          <a:lstStyle/>
          <a:p>
            <a:fld id="{6F220EED-E794-4FF5-8BA2-192683B70FE3}" type="slidenum">
              <a:rPr lang="fr-CA" smtClean="0"/>
              <a:pPr/>
              <a:t>6</a:t>
            </a:fld>
            <a:endParaRPr lang="fr-CA"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bwMode="auto">
          <a:noFill/>
        </p:spPr>
        <p:txBody>
          <a:bodyPr/>
          <a:lstStyle/>
          <a:p>
            <a:r>
              <a:rPr lang="en-US" smtClean="0"/>
              <a:t>Storage or attic areas are places we all have to enter whether we want to or not.  Places like these are known to house rats, mice, and other small critters whose droppings, urine, and saliva are the carriers of Hantavirus Pulmonary Syndrome (HPS). Here is some information to help you be aware of this biological hazard next time you are cleaning out the office storage or the attic of your house!</a:t>
            </a:r>
          </a:p>
          <a:p>
            <a:endParaRPr lang="en-US" smtClean="0"/>
          </a:p>
        </p:txBody>
      </p:sp>
      <p:sp>
        <p:nvSpPr>
          <p:cNvPr id="32772" name="Slide Number Placeholder 3"/>
          <p:cNvSpPr>
            <a:spLocks noGrp="1"/>
          </p:cNvSpPr>
          <p:nvPr>
            <p:ph type="sldNum" sz="quarter" idx="5"/>
          </p:nvPr>
        </p:nvSpPr>
        <p:spPr bwMode="auto">
          <a:noFill/>
          <a:ln>
            <a:miter lim="800000"/>
            <a:headEnd/>
            <a:tailEnd/>
          </a:ln>
        </p:spPr>
        <p:txBody>
          <a:bodyPr/>
          <a:lstStyle/>
          <a:p>
            <a:fld id="{98CC01C7-65FF-484E-A31D-E2FBE279E340}" type="slidenum">
              <a:rPr lang="fr-CA" smtClean="0"/>
              <a:pPr/>
              <a:t>7</a:t>
            </a:fld>
            <a:endParaRPr lang="fr-CA"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bwMode="auto">
          <a:noFill/>
        </p:spPr>
        <p:txBody>
          <a:bodyPr/>
          <a:lstStyle/>
          <a:p>
            <a:r>
              <a:rPr lang="en-US" smtClean="0"/>
              <a:t>Hantavirus pulmonary syndrome (HPS) mostly spread by infected rodents and can be potentially deadly to humans.  It was first recognized in 1993 and has been identified throughout the U.S. Hantavirus is also commonly known as the “House Mouse Flu”.</a:t>
            </a:r>
          </a:p>
          <a:p>
            <a:endParaRPr lang="en-US" smtClean="0"/>
          </a:p>
        </p:txBody>
      </p:sp>
      <p:sp>
        <p:nvSpPr>
          <p:cNvPr id="33796" name="Slide Number Placeholder 3"/>
          <p:cNvSpPr>
            <a:spLocks noGrp="1"/>
          </p:cNvSpPr>
          <p:nvPr>
            <p:ph type="sldNum" sz="quarter" idx="5"/>
          </p:nvPr>
        </p:nvSpPr>
        <p:spPr bwMode="auto">
          <a:noFill/>
          <a:ln>
            <a:miter lim="800000"/>
            <a:headEnd/>
            <a:tailEnd/>
          </a:ln>
        </p:spPr>
        <p:txBody>
          <a:bodyPr/>
          <a:lstStyle/>
          <a:p>
            <a:fld id="{63A53338-4C0F-4837-BF42-FFAB4D3E192A}" type="slidenum">
              <a:rPr lang="fr-CA" smtClean="0"/>
              <a:pPr/>
              <a:t>8</a:t>
            </a:fld>
            <a:endParaRPr lang="fr-CA"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bwMode="auto">
          <a:noFill/>
        </p:spPr>
        <p:txBody>
          <a:bodyPr/>
          <a:lstStyle/>
          <a:p>
            <a:r>
              <a:rPr lang="en-US" smtClean="0"/>
              <a:t>HPS is often transmitted through urine, droppings, or saliva of infected rodents.  Humans can contract the disease when they breathe in aerosolized virus. Typically the hosts are deer mouse, cotton rat, marsh rice rat, white-footed mouse, and etc.</a:t>
            </a:r>
          </a:p>
          <a:p>
            <a:endParaRPr lang="en-US" smtClean="0"/>
          </a:p>
        </p:txBody>
      </p:sp>
      <p:sp>
        <p:nvSpPr>
          <p:cNvPr id="34820" name="Slide Number Placeholder 3"/>
          <p:cNvSpPr>
            <a:spLocks noGrp="1"/>
          </p:cNvSpPr>
          <p:nvPr>
            <p:ph type="sldNum" sz="quarter" idx="5"/>
          </p:nvPr>
        </p:nvSpPr>
        <p:spPr bwMode="auto">
          <a:noFill/>
          <a:ln>
            <a:miter lim="800000"/>
            <a:headEnd/>
            <a:tailEnd/>
          </a:ln>
        </p:spPr>
        <p:txBody>
          <a:bodyPr/>
          <a:lstStyle/>
          <a:p>
            <a:fld id="{2D7272B7-089C-4FDD-887B-4ADD58FD74B1}" type="slidenum">
              <a:rPr lang="fr-CA" smtClean="0"/>
              <a:pPr/>
              <a:t>9</a:t>
            </a:fld>
            <a:endParaRPr lang="fr-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Arrondir un rectangle avec un coin diagonal 6"/>
          <p:cNvSpPr/>
          <p:nvPr/>
        </p:nvSpPr>
        <p:spPr>
          <a:xfrm>
            <a:off x="165100" y="146050"/>
            <a:ext cx="8813800" cy="2505075"/>
          </a:xfrm>
          <a:prstGeom prst="round2DiagRect">
            <a:avLst>
              <a:gd name="adj1" fmla="val 11807"/>
              <a:gd name="adj2" fmla="val 0"/>
            </a:avLst>
          </a:prstGeom>
          <a:solidFill>
            <a:schemeClr val="bg2">
              <a:shade val="50000"/>
              <a:alpha val="65000"/>
            </a:schemeClr>
          </a:solidFill>
          <a:ln w="11000" cap="rnd" cmpd="sng" algn="ctr">
            <a:solidFill>
              <a:schemeClr val="bg2">
                <a:tint val="78000"/>
                <a:satMod val="180000"/>
                <a:alpha val="88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8" name="Forme 7"/>
          <p:cNvSpPr>
            <a:spLocks noGrp="1"/>
          </p:cNvSpPr>
          <p:nvPr>
            <p:ph type="ctrTitle"/>
          </p:nvPr>
        </p:nvSpPr>
        <p:spPr>
          <a:xfrm>
            <a:off x="457200" y="1120775"/>
            <a:ext cx="8305800" cy="1470025"/>
          </a:xfrm>
        </p:spPr>
        <p:txBody>
          <a:bodyPr/>
          <a:lstStyle>
            <a:lvl1pPr marL="0" algn="r">
              <a:defRPr/>
            </a:lvl1pPr>
          </a:lstStyle>
          <a:p>
            <a:r>
              <a:rPr lang="fr-FR" noProof="1" smtClean="0"/>
              <a:t>Cliquez pour modifier le style du titre</a:t>
            </a:r>
            <a:endParaRPr lang="en-US" dirty="0"/>
          </a:p>
        </p:txBody>
      </p:sp>
      <p:sp>
        <p:nvSpPr>
          <p:cNvPr id="9" name="Forme 8"/>
          <p:cNvSpPr>
            <a:spLocks noGrp="1"/>
          </p:cNvSpPr>
          <p:nvPr>
            <p:ph type="subTitle" idx="1"/>
          </p:nvPr>
        </p:nvSpPr>
        <p:spPr>
          <a:xfrm>
            <a:off x="2362200" y="2819400"/>
            <a:ext cx="6400800" cy="1752600"/>
          </a:xfrm>
        </p:spPr>
        <p:txBody>
          <a:bodyPr/>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noProof="1" smtClean="0"/>
              <a:t>Cliquez pour modifier le style des sous-titres du masque</a:t>
            </a:r>
            <a:endParaRPr lang="en-US" dirty="0"/>
          </a:p>
        </p:txBody>
      </p:sp>
      <p:sp>
        <p:nvSpPr>
          <p:cNvPr id="5" name="Rectangle 4"/>
          <p:cNvSpPr>
            <a:spLocks noGrp="1"/>
          </p:cNvSpPr>
          <p:nvPr>
            <p:ph type="dt" sz="half" idx="10"/>
          </p:nvPr>
        </p:nvSpPr>
        <p:spPr>
          <a:xfrm>
            <a:off x="5562600" y="6508750"/>
            <a:ext cx="3001963" cy="274638"/>
          </a:xfrm>
        </p:spPr>
        <p:txBody>
          <a:bodyPr/>
          <a:lstStyle>
            <a:lvl1pPr>
              <a:defRPr/>
            </a:lvl1pPr>
          </a:lstStyle>
          <a:p>
            <a:pPr>
              <a:defRPr/>
            </a:pPr>
            <a:fld id="{154C2B98-B180-4F3D-BAE4-4CCBF9829C59}" type="datetime8">
              <a:rPr lang="en-US"/>
              <a:pPr>
                <a:defRPr/>
              </a:pPr>
              <a:t>9/13/2010 1:59 PM</a:t>
            </a:fld>
            <a:endParaRPr lang="en-US"/>
          </a:p>
        </p:txBody>
      </p:sp>
      <p:sp>
        <p:nvSpPr>
          <p:cNvPr id="6" name="Rectangle 5"/>
          <p:cNvSpPr>
            <a:spLocks noGrp="1"/>
          </p:cNvSpPr>
          <p:nvPr>
            <p:ph type="sldNum" sz="quarter" idx="11"/>
          </p:nvPr>
        </p:nvSpPr>
        <p:spPr>
          <a:xfrm>
            <a:off x="8639175" y="6508750"/>
            <a:ext cx="463550" cy="274638"/>
          </a:xfrm>
        </p:spPr>
        <p:txBody>
          <a:bodyPr/>
          <a:lstStyle>
            <a:lvl1pPr>
              <a:defRPr/>
            </a:lvl1pPr>
          </a:lstStyle>
          <a:p>
            <a:pPr>
              <a:defRPr/>
            </a:pPr>
            <a:fld id="{BC35584A-F9D6-4A65-8C14-9D1E085E03E0}" type="slidenum">
              <a:rPr lang="en-US"/>
              <a:pPr>
                <a:defRPr/>
              </a:pPr>
              <a:t>‹#›</a:t>
            </a:fld>
            <a:r>
              <a:rPr lang="en-US"/>
              <a:t> </a:t>
            </a:r>
            <a:endParaRPr lang="en-US">
              <a:solidFill>
                <a:srgbClr val="8BBD8F"/>
              </a:solidFill>
            </a:endParaRPr>
          </a:p>
        </p:txBody>
      </p:sp>
      <p:sp>
        <p:nvSpPr>
          <p:cNvPr id="7" name="Rectangle 7"/>
          <p:cNvSpPr>
            <a:spLocks noGrp="1"/>
          </p:cNvSpPr>
          <p:nvPr>
            <p:ph type="ftr" sz="quarter" idx="12"/>
          </p:nvPr>
        </p:nvSpPr>
        <p:spPr>
          <a:xfrm>
            <a:off x="1600200" y="6508750"/>
            <a:ext cx="3906838" cy="274638"/>
          </a:xfrm>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Rectangle 3"/>
          <p:cNvSpPr/>
          <p:nvPr/>
        </p:nvSpPr>
        <p:spPr>
          <a:xfrm>
            <a:off x="588963" y="1303338"/>
            <a:ext cx="8001000" cy="7937"/>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2" name="Forme 1"/>
          <p:cNvSpPr>
            <a:spLocks noGrp="1"/>
          </p:cNvSpPr>
          <p:nvPr>
            <p:ph type="title"/>
          </p:nvPr>
        </p:nvSpPr>
        <p:spPr/>
        <p:txBody>
          <a:bodyPr/>
          <a:lstStyle/>
          <a:p>
            <a:r>
              <a:rPr lang="fr-FR" smtClean="0"/>
              <a:t>Cliquez pour modifier le style du titre</a:t>
            </a:r>
            <a:endParaRPr lang="en-US" dirty="0"/>
          </a:p>
        </p:txBody>
      </p:sp>
      <p:sp>
        <p:nvSpPr>
          <p:cNvPr id="3" name="Forme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Rectangle 4"/>
          <p:cNvSpPr>
            <a:spLocks noGrp="1"/>
          </p:cNvSpPr>
          <p:nvPr>
            <p:ph type="dt" sz="half" idx="10"/>
          </p:nvPr>
        </p:nvSpPr>
        <p:spPr/>
        <p:txBody>
          <a:bodyPr/>
          <a:lstStyle>
            <a:lvl1pPr>
              <a:defRPr/>
            </a:lvl1pPr>
          </a:lstStyle>
          <a:p>
            <a:pPr>
              <a:defRPr/>
            </a:pPr>
            <a:fld id="{65446391-C0C3-4197-82ED-34170401C93B}" type="datetime8">
              <a:rPr lang="en-US"/>
              <a:pPr>
                <a:defRPr/>
              </a:pPr>
              <a:t>9/13/2010 1:59 PM</a:t>
            </a:fld>
            <a:endParaRPr lang="en-US"/>
          </a:p>
        </p:txBody>
      </p:sp>
      <p:sp>
        <p:nvSpPr>
          <p:cNvPr id="6" name="Rectangle 8"/>
          <p:cNvSpPr>
            <a:spLocks noGrp="1"/>
          </p:cNvSpPr>
          <p:nvPr>
            <p:ph type="ftr" sz="quarter" idx="11"/>
          </p:nvPr>
        </p:nvSpPr>
        <p:spPr/>
        <p:txBody>
          <a:bodyPr/>
          <a:lstStyle>
            <a:lvl1pPr>
              <a:defRPr/>
            </a:lvl1pPr>
          </a:lstStyle>
          <a:p>
            <a:pPr>
              <a:defRPr/>
            </a:pPr>
            <a:endParaRPr lang="en-US"/>
          </a:p>
        </p:txBody>
      </p:sp>
      <p:sp>
        <p:nvSpPr>
          <p:cNvPr id="7" name="Rectangle 6"/>
          <p:cNvSpPr>
            <a:spLocks noGrp="1"/>
          </p:cNvSpPr>
          <p:nvPr>
            <p:ph type="sldNum" sz="quarter" idx="12"/>
          </p:nvPr>
        </p:nvSpPr>
        <p:spPr/>
        <p:txBody>
          <a:bodyPr/>
          <a:lstStyle>
            <a:lvl1pPr>
              <a:defRPr>
                <a:solidFill>
                  <a:srgbClr val="8BBD8F"/>
                </a:solidFill>
              </a:defRPr>
            </a:lvl1pPr>
          </a:lstStyle>
          <a:p>
            <a:pPr>
              <a:defRPr/>
            </a:pPr>
            <a:fld id="{55A26A86-1614-4C09-99CE-3BCCCB4BB88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4" name="Rectangle 3"/>
          <p:cNvSpPr/>
          <p:nvPr/>
        </p:nvSpPr>
        <p:spPr>
          <a:xfrm>
            <a:off x="1000125" y="3155950"/>
            <a:ext cx="7407275" cy="793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2" name="Forme 1"/>
          <p:cNvSpPr>
            <a:spLocks noGrp="1"/>
          </p:cNvSpPr>
          <p:nvPr>
            <p:ph type="title"/>
          </p:nvPr>
        </p:nvSpPr>
        <p:spPr>
          <a:xfrm>
            <a:off x="722376" y="1901952"/>
            <a:ext cx="7772400" cy="1362456"/>
          </a:xfrm>
        </p:spPr>
        <p:txBody>
          <a:bodyPr/>
          <a:lstStyle>
            <a:lvl1pPr algn="r">
              <a:buNone/>
              <a:defRPr sz="4000" b="1" cap="none">
                <a:solidFill>
                  <a:schemeClr val="accent1">
                    <a:tint val="95000"/>
                    <a:satMod val="200000"/>
                  </a:schemeClr>
                </a:solidFill>
              </a:defRPr>
            </a:lvl1pPr>
          </a:lstStyle>
          <a:p>
            <a:r>
              <a:rPr lang="fr-FR" smtClean="0"/>
              <a:t>Cliquez pour modifier le style du titre</a:t>
            </a:r>
            <a:endParaRPr lang="en-US" dirty="0"/>
          </a:p>
        </p:txBody>
      </p:sp>
      <p:sp>
        <p:nvSpPr>
          <p:cNvPr id="3" name="Forme 2"/>
          <p:cNvSpPr>
            <a:spLocks noGrp="1"/>
          </p:cNvSpPr>
          <p:nvPr>
            <p:ph type="body" idx="1"/>
          </p:nvPr>
        </p:nvSpPr>
        <p:spPr>
          <a:xfrm>
            <a:off x="722313" y="3287713"/>
            <a:ext cx="7772400" cy="1509712"/>
          </a:xfrm>
        </p:spPr>
        <p:txBody>
          <a:bodyPr/>
          <a:lstStyle>
            <a:lvl1pPr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Rectangle 4"/>
          <p:cNvSpPr>
            <a:spLocks noGrp="1"/>
          </p:cNvSpPr>
          <p:nvPr>
            <p:ph type="dt" sz="half" idx="10"/>
          </p:nvPr>
        </p:nvSpPr>
        <p:spPr>
          <a:xfrm>
            <a:off x="5562600" y="6513513"/>
            <a:ext cx="3001963" cy="274637"/>
          </a:xfrm>
        </p:spPr>
        <p:txBody>
          <a:bodyPr/>
          <a:lstStyle>
            <a:lvl1pPr>
              <a:defRPr/>
            </a:lvl1pPr>
          </a:lstStyle>
          <a:p>
            <a:pPr>
              <a:defRPr/>
            </a:pPr>
            <a:fld id="{7B7B194A-20CF-491B-B495-6B4E23FA0B2E}" type="datetime8">
              <a:rPr lang="en-US"/>
              <a:pPr>
                <a:defRPr/>
              </a:pPr>
              <a:t>9/13/2010 1:59 PM</a:t>
            </a:fld>
            <a:endParaRPr lang="en-US"/>
          </a:p>
        </p:txBody>
      </p:sp>
      <p:sp>
        <p:nvSpPr>
          <p:cNvPr id="6" name="Rectangle 5"/>
          <p:cNvSpPr>
            <a:spLocks noGrp="1"/>
          </p:cNvSpPr>
          <p:nvPr>
            <p:ph type="sldNum" sz="quarter" idx="11"/>
          </p:nvPr>
        </p:nvSpPr>
        <p:spPr>
          <a:xfrm>
            <a:off x="8639175" y="6513513"/>
            <a:ext cx="463550" cy="274637"/>
          </a:xfrm>
        </p:spPr>
        <p:txBody>
          <a:bodyPr/>
          <a:lstStyle>
            <a:lvl1pPr>
              <a:defRPr/>
            </a:lvl1pPr>
          </a:lstStyle>
          <a:p>
            <a:pPr>
              <a:defRPr/>
            </a:pPr>
            <a:fld id="{13B243F5-CB18-4B9F-89C0-D9D4A9A5D0ED}" type="slidenum">
              <a:rPr lang="en-US"/>
              <a:pPr>
                <a:defRPr/>
              </a:pPr>
              <a:t>‹#›</a:t>
            </a:fld>
            <a:r>
              <a:rPr lang="en-US"/>
              <a:t> </a:t>
            </a:r>
            <a:endParaRPr lang="en-US">
              <a:solidFill>
                <a:srgbClr val="8BBD8F"/>
              </a:solidFill>
            </a:endParaRPr>
          </a:p>
        </p:txBody>
      </p:sp>
      <p:sp>
        <p:nvSpPr>
          <p:cNvPr id="7" name="Rectangle 7"/>
          <p:cNvSpPr>
            <a:spLocks noGrp="1"/>
          </p:cNvSpPr>
          <p:nvPr>
            <p:ph type="ftr" sz="quarter" idx="12"/>
          </p:nvPr>
        </p:nvSpPr>
        <p:spPr>
          <a:xfrm>
            <a:off x="1600200" y="6513513"/>
            <a:ext cx="3906838" cy="274637"/>
          </a:xfrm>
        </p:spPr>
        <p:txBody>
          <a:bodyPr/>
          <a:lstStyle>
            <a:lvl1pPr>
              <a:defRPr/>
            </a:lvl1pPr>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Rectangle 4"/>
          <p:cNvSpPr/>
          <p:nvPr/>
        </p:nvSpPr>
        <p:spPr>
          <a:xfrm>
            <a:off x="588963" y="1303338"/>
            <a:ext cx="8001000" cy="7937"/>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2" name="Forme 1"/>
          <p:cNvSpPr>
            <a:spLocks noGrp="1"/>
          </p:cNvSpPr>
          <p:nvPr>
            <p:ph type="title"/>
          </p:nvPr>
        </p:nvSpPr>
        <p:spPr/>
        <p:txBody>
          <a:bodyPr/>
          <a:lstStyle/>
          <a:p>
            <a:r>
              <a:rPr lang="fr-FR" smtClean="0"/>
              <a:t>Cliquez pour modifier le style du titre</a:t>
            </a:r>
            <a:endParaRPr lang="en-US"/>
          </a:p>
        </p:txBody>
      </p:sp>
      <p:sp>
        <p:nvSpPr>
          <p:cNvPr id="3" name="Forme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Forme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Rectangle 5"/>
          <p:cNvSpPr>
            <a:spLocks noGrp="1"/>
          </p:cNvSpPr>
          <p:nvPr>
            <p:ph type="dt" sz="half" idx="10"/>
          </p:nvPr>
        </p:nvSpPr>
        <p:spPr/>
        <p:txBody>
          <a:bodyPr/>
          <a:lstStyle>
            <a:lvl1pPr>
              <a:defRPr/>
            </a:lvl1pPr>
          </a:lstStyle>
          <a:p>
            <a:pPr>
              <a:defRPr/>
            </a:pPr>
            <a:fld id="{6E4687AC-8488-4813-92F1-477495F5E131}" type="datetime8">
              <a:rPr lang="en-US"/>
              <a:pPr>
                <a:defRPr/>
              </a:pPr>
              <a:t>9/13/2010 1:59 PM</a:t>
            </a:fld>
            <a:endParaRPr lang="en-US"/>
          </a:p>
        </p:txBody>
      </p:sp>
      <p:sp>
        <p:nvSpPr>
          <p:cNvPr id="7" name="Rectangle 8"/>
          <p:cNvSpPr>
            <a:spLocks noGrp="1"/>
          </p:cNvSpPr>
          <p:nvPr>
            <p:ph type="ftr" sz="quarter" idx="11"/>
          </p:nvPr>
        </p:nvSpPr>
        <p:spPr/>
        <p:txBody>
          <a:bodyPr/>
          <a:lstStyle>
            <a:lvl1pPr>
              <a:defRPr/>
            </a:lvl1pPr>
          </a:lstStyle>
          <a:p>
            <a:pPr>
              <a:defRPr/>
            </a:pPr>
            <a:endParaRPr lang="en-US"/>
          </a:p>
        </p:txBody>
      </p:sp>
      <p:sp>
        <p:nvSpPr>
          <p:cNvPr id="8" name="Rectangle 7"/>
          <p:cNvSpPr>
            <a:spLocks noGrp="1"/>
          </p:cNvSpPr>
          <p:nvPr>
            <p:ph type="sldNum" sz="quarter" idx="12"/>
          </p:nvPr>
        </p:nvSpPr>
        <p:spPr>
          <a:xfrm>
            <a:off x="8640763" y="6515100"/>
            <a:ext cx="465137" cy="273050"/>
          </a:xfrm>
        </p:spPr>
        <p:txBody>
          <a:bodyPr/>
          <a:lstStyle>
            <a:lvl1pPr>
              <a:defRPr>
                <a:solidFill>
                  <a:srgbClr val="8BBD8F"/>
                </a:solidFill>
              </a:defRPr>
            </a:lvl1pPr>
          </a:lstStyle>
          <a:p>
            <a:pPr>
              <a:defRPr/>
            </a:pPr>
            <a:fld id="{8C056A13-FDDD-44B9-8D36-44779E4DA17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7" name="Rectangle 6"/>
          <p:cNvSpPr/>
          <p:nvPr/>
        </p:nvSpPr>
        <p:spPr>
          <a:xfrm>
            <a:off x="617538" y="2100263"/>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4800600" y="2100263"/>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2" name="Forme 1"/>
          <p:cNvSpPr>
            <a:spLocks noGrp="1"/>
          </p:cNvSpPr>
          <p:nvPr>
            <p:ph type="title"/>
          </p:nvPr>
        </p:nvSpPr>
        <p:spPr>
          <a:xfrm>
            <a:off x="457200" y="273050"/>
            <a:ext cx="8229600" cy="1143000"/>
          </a:xfrm>
        </p:spPr>
        <p:txBody>
          <a:bodyPr anchor="ctr"/>
          <a:lstStyle>
            <a:lvl1pPr>
              <a:defRPr/>
            </a:lvl1pPr>
          </a:lstStyle>
          <a:p>
            <a:r>
              <a:rPr lang="fr-FR" smtClean="0"/>
              <a:t>Cliquez pour modifier le style du titre</a:t>
            </a:r>
            <a:endParaRPr lang="en-US" dirty="0"/>
          </a:p>
        </p:txBody>
      </p:sp>
      <p:sp>
        <p:nvSpPr>
          <p:cNvPr id="3" name="Forme 2"/>
          <p:cNvSpPr>
            <a:spLocks noGrp="1"/>
          </p:cNvSpPr>
          <p:nvPr>
            <p:ph type="body" idx="1"/>
          </p:nvPr>
        </p:nvSpPr>
        <p:spPr>
          <a:xfrm>
            <a:off x="457200" y="1535113"/>
            <a:ext cx="4040188" cy="639762"/>
          </a:xfrm>
        </p:spPr>
        <p:txBody>
          <a:bodyPr anchor="b">
            <a:noAutofit/>
          </a:bodyPr>
          <a:lstStyle>
            <a:lvl1pPr marL="91440" indent="0" algn="l">
              <a:spcBef>
                <a:spcPts val="0"/>
              </a:spcBef>
              <a:buNone/>
              <a:defRPr sz="2400" b="0"/>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Forme 3"/>
          <p:cNvSpPr>
            <a:spLocks noGrp="1"/>
          </p:cNvSpPr>
          <p:nvPr>
            <p:ph type="body" sz="half" idx="2"/>
          </p:nvPr>
        </p:nvSpPr>
        <p:spPr>
          <a:xfrm>
            <a:off x="4645025" y="1535113"/>
            <a:ext cx="4041775" cy="639762"/>
          </a:xfrm>
        </p:spPr>
        <p:txBody>
          <a:bodyPr anchor="b">
            <a:noAutofit/>
          </a:bodyPr>
          <a:lstStyle>
            <a:lvl1pPr marL="91440" indent="0" algn="l">
              <a:spcBef>
                <a:spcPts val="0"/>
              </a:spcBef>
              <a:buNone/>
              <a:defRPr sz="2400" b="0"/>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Forme 4"/>
          <p:cNvSpPr>
            <a:spLocks noGrp="1"/>
          </p:cNvSpPr>
          <p:nvPr>
            <p:ph sz="quarter" idx="3"/>
          </p:nvPr>
        </p:nvSpPr>
        <p:spPr>
          <a:xfrm>
            <a:off x="457200" y="2362200"/>
            <a:ext cx="4040188" cy="3941763"/>
          </a:xfrm>
        </p:spPr>
        <p:txBody>
          <a:bodyPr/>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 name="Forme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9" name="Rectangle 8"/>
          <p:cNvSpPr>
            <a:spLocks noGrp="1"/>
          </p:cNvSpPr>
          <p:nvPr>
            <p:ph type="dt" sz="half" idx="10"/>
          </p:nvPr>
        </p:nvSpPr>
        <p:spPr/>
        <p:txBody>
          <a:bodyPr/>
          <a:lstStyle>
            <a:lvl1pPr>
              <a:defRPr/>
            </a:lvl1pPr>
          </a:lstStyle>
          <a:p>
            <a:pPr>
              <a:defRPr/>
            </a:pPr>
            <a:fld id="{052818A1-E129-4DCB-A43F-66228F364D0C}" type="datetime8">
              <a:rPr lang="en-US"/>
              <a:pPr>
                <a:defRPr/>
              </a:pPr>
              <a:t>9/13/2010 1:59 PM</a:t>
            </a:fld>
            <a:endParaRPr lang="en-US"/>
          </a:p>
        </p:txBody>
      </p:sp>
      <p:sp>
        <p:nvSpPr>
          <p:cNvPr id="10" name="Rectangle 9"/>
          <p:cNvSpPr>
            <a:spLocks noGrp="1"/>
          </p:cNvSpPr>
          <p:nvPr>
            <p:ph type="ftr" sz="quarter" idx="11"/>
          </p:nvPr>
        </p:nvSpPr>
        <p:spPr/>
        <p:txBody>
          <a:bodyPr/>
          <a:lstStyle>
            <a:lvl1pPr>
              <a:defRPr/>
            </a:lvl1pPr>
          </a:lstStyle>
          <a:p>
            <a:pPr>
              <a:defRPr/>
            </a:pPr>
            <a:endParaRPr lang="en-US"/>
          </a:p>
        </p:txBody>
      </p:sp>
      <p:sp>
        <p:nvSpPr>
          <p:cNvPr id="11" name="Rectangle 10"/>
          <p:cNvSpPr>
            <a:spLocks noGrp="1"/>
          </p:cNvSpPr>
          <p:nvPr>
            <p:ph type="sldNum" sz="quarter" idx="12"/>
          </p:nvPr>
        </p:nvSpPr>
        <p:spPr>
          <a:xfrm>
            <a:off x="8640763" y="6515100"/>
            <a:ext cx="465137" cy="273050"/>
          </a:xfrm>
        </p:spPr>
        <p:txBody>
          <a:bodyPr/>
          <a:lstStyle>
            <a:lvl1pPr>
              <a:defRPr>
                <a:solidFill>
                  <a:srgbClr val="8BBD8F"/>
                </a:solidFill>
              </a:defRPr>
            </a:lvl1pPr>
          </a:lstStyle>
          <a:p>
            <a:pPr>
              <a:defRPr/>
            </a:pPr>
            <a:fld id="{42682196-6658-4D1D-BF1A-050FCACF55B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Rectangle 2"/>
          <p:cNvSpPr/>
          <p:nvPr/>
        </p:nvSpPr>
        <p:spPr>
          <a:xfrm>
            <a:off x="588963" y="1303338"/>
            <a:ext cx="8001000" cy="7937"/>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2" name="Forme 1"/>
          <p:cNvSpPr>
            <a:spLocks noGrp="1"/>
          </p:cNvSpPr>
          <p:nvPr>
            <p:ph type="title"/>
          </p:nvPr>
        </p:nvSpPr>
        <p:spPr>
          <a:xfrm>
            <a:off x="457200" y="274320"/>
            <a:ext cx="8229600" cy="1143000"/>
          </a:xfrm>
        </p:spPr>
        <p:txBody>
          <a:bodyPr/>
          <a:lstStyle/>
          <a:p>
            <a:r>
              <a:rPr lang="fr-FR" smtClean="0"/>
              <a:t>Cliquez pour modifier le style du titre</a:t>
            </a:r>
            <a:endParaRPr lang="en-US" dirty="0"/>
          </a:p>
        </p:txBody>
      </p:sp>
      <p:sp>
        <p:nvSpPr>
          <p:cNvPr id="4" name="Rectangle 3"/>
          <p:cNvSpPr>
            <a:spLocks noGrp="1"/>
          </p:cNvSpPr>
          <p:nvPr>
            <p:ph type="dt" sz="half" idx="10"/>
          </p:nvPr>
        </p:nvSpPr>
        <p:spPr/>
        <p:txBody>
          <a:bodyPr/>
          <a:lstStyle>
            <a:lvl1pPr>
              <a:defRPr/>
            </a:lvl1pPr>
          </a:lstStyle>
          <a:p>
            <a:pPr>
              <a:defRPr/>
            </a:pPr>
            <a:fld id="{473585F1-B7DD-4962-8519-6627912D2AC4}" type="datetime8">
              <a:rPr lang="en-US"/>
              <a:pPr>
                <a:defRPr/>
              </a:pPr>
              <a:t>9/13/2010 1:59 PM</a:t>
            </a:fld>
            <a:endParaRPr lang="en-US"/>
          </a:p>
        </p:txBody>
      </p:sp>
      <p:sp>
        <p:nvSpPr>
          <p:cNvPr id="5" name="Rectangle 8"/>
          <p:cNvSpPr>
            <a:spLocks noGrp="1"/>
          </p:cNvSpPr>
          <p:nvPr>
            <p:ph type="ftr" sz="quarter" idx="11"/>
          </p:nvPr>
        </p:nvSpPr>
        <p:spPr/>
        <p:txBody>
          <a:bodyPr/>
          <a:lstStyle>
            <a:lvl1pPr>
              <a:defRPr/>
            </a:lvl1pPr>
          </a:lstStyle>
          <a:p>
            <a:pPr>
              <a:defRPr/>
            </a:pPr>
            <a:endParaRPr lang="en-US"/>
          </a:p>
        </p:txBody>
      </p:sp>
      <p:sp>
        <p:nvSpPr>
          <p:cNvPr id="6" name="Rectangle 5"/>
          <p:cNvSpPr>
            <a:spLocks noGrp="1"/>
          </p:cNvSpPr>
          <p:nvPr>
            <p:ph type="sldNum" sz="quarter" idx="12"/>
          </p:nvPr>
        </p:nvSpPr>
        <p:spPr/>
        <p:txBody>
          <a:bodyPr/>
          <a:lstStyle>
            <a:lvl1pPr>
              <a:defRPr>
                <a:solidFill>
                  <a:srgbClr val="8BBD8F"/>
                </a:solidFill>
              </a:defRPr>
            </a:lvl1pPr>
          </a:lstStyle>
          <a:p>
            <a:pPr>
              <a:defRPr/>
            </a:pPr>
            <a:fld id="{F1D2795D-65FD-4AF2-935D-67067118F30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lvl1pPr>
              <a:defRPr/>
            </a:lvl1pPr>
          </a:lstStyle>
          <a:p>
            <a:pPr>
              <a:defRPr/>
            </a:pPr>
            <a:fld id="{4712E62C-DA7A-4101-9CFB-581ABEBD7408}" type="datetime8">
              <a:rPr lang="en-US"/>
              <a:pPr>
                <a:defRPr/>
              </a:pPr>
              <a:t>9/13/2010 1:59 PM</a:t>
            </a:fld>
            <a:endParaRPr lang="en-US"/>
          </a:p>
        </p:txBody>
      </p:sp>
      <p:sp>
        <p:nvSpPr>
          <p:cNvPr id="3" name="Rectangle 5"/>
          <p:cNvSpPr>
            <a:spLocks noGrp="1"/>
          </p:cNvSpPr>
          <p:nvPr>
            <p:ph type="ftr" sz="quarter" idx="11"/>
          </p:nvPr>
        </p:nvSpPr>
        <p:spPr/>
        <p:txBody>
          <a:bodyPr/>
          <a:lstStyle>
            <a:lvl1pPr>
              <a:defRPr/>
            </a:lvl1pPr>
          </a:lstStyle>
          <a:p>
            <a:pPr>
              <a:defRPr/>
            </a:pPr>
            <a:endParaRPr lang="en-US"/>
          </a:p>
        </p:txBody>
      </p:sp>
      <p:sp>
        <p:nvSpPr>
          <p:cNvPr id="4" name="Rectangle 3"/>
          <p:cNvSpPr>
            <a:spLocks noGrp="1"/>
          </p:cNvSpPr>
          <p:nvPr>
            <p:ph type="sldNum" sz="quarter" idx="12"/>
          </p:nvPr>
        </p:nvSpPr>
        <p:spPr/>
        <p:txBody>
          <a:bodyPr/>
          <a:lstStyle>
            <a:lvl1pPr>
              <a:defRPr>
                <a:solidFill>
                  <a:srgbClr val="8BBD8F"/>
                </a:solidFill>
              </a:defRPr>
            </a:lvl1pPr>
          </a:lstStyle>
          <a:p>
            <a:pPr>
              <a:defRPr/>
            </a:pPr>
            <a:fld id="{75ED3608-06F6-49E5-9382-9482D625D0F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2"/>
      </p:bgRef>
    </p:bg>
    <p:spTree>
      <p:nvGrpSpPr>
        <p:cNvPr id="1" name=""/>
        <p:cNvGrpSpPr/>
        <p:nvPr/>
      </p:nvGrpSpPr>
      <p:grpSpPr>
        <a:xfrm>
          <a:off x="0" y="0"/>
          <a:ext cx="0" cy="0"/>
          <a:chOff x="0" y="0"/>
          <a:chExt cx="0" cy="0"/>
        </a:xfrm>
      </p:grpSpPr>
      <p:sp>
        <p:nvSpPr>
          <p:cNvPr id="5" name="Rectangle 4"/>
          <p:cNvSpPr/>
          <p:nvPr/>
        </p:nvSpPr>
        <p:spPr>
          <a:xfrm>
            <a:off x="5057775" y="996950"/>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2" name="Forme 1"/>
          <p:cNvSpPr>
            <a:spLocks noGrp="1"/>
          </p:cNvSpPr>
          <p:nvPr>
            <p:ph type="title"/>
          </p:nvPr>
        </p:nvSpPr>
        <p:spPr>
          <a:xfrm>
            <a:off x="4963136" y="304800"/>
            <a:ext cx="3931920" cy="762000"/>
          </a:xfrm>
        </p:spPr>
        <p:txBody>
          <a:bodyPr/>
          <a:lstStyle>
            <a:lvl1pPr marL="0" algn="r">
              <a:buNone/>
              <a:defRPr sz="2000" b="1"/>
            </a:lvl1pPr>
          </a:lstStyle>
          <a:p>
            <a:r>
              <a:rPr lang="fr-FR" smtClean="0"/>
              <a:t>Cliquez pour modifier le style du titre</a:t>
            </a:r>
            <a:endParaRPr lang="en-US" dirty="0"/>
          </a:p>
        </p:txBody>
      </p:sp>
      <p:sp>
        <p:nvSpPr>
          <p:cNvPr id="3" name="Forme 2"/>
          <p:cNvSpPr>
            <a:spLocks noGrp="1"/>
          </p:cNvSpPr>
          <p:nvPr>
            <p:ph type="body" idx="1"/>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Forme 3"/>
          <p:cNvSpPr>
            <a:spLocks noGrp="1"/>
          </p:cNvSpPr>
          <p:nvPr>
            <p:ph sz="half" idx="2"/>
          </p:nvPr>
        </p:nvSpPr>
        <p:spPr>
          <a:xfrm>
            <a:off x="228600" y="2209800"/>
            <a:ext cx="8666456" cy="3977640"/>
          </a:xfrm>
        </p:spPr>
        <p:txBody>
          <a:bodyPr/>
          <a:lstStyle>
            <a:lvl1pPr marL="0">
              <a:defRPr sz="3200"/>
            </a:lvl1pPr>
            <a:lvl2pPr marL="594360">
              <a:defRPr sz="2800"/>
            </a:lvl2pPr>
            <a:lvl3pPr marL="822960">
              <a:defRPr sz="2400"/>
            </a:lvl3pPr>
            <a:lvl4pPr marL="1051560">
              <a:defRPr sz="2000"/>
            </a:lvl4pPr>
            <a:lvl5pPr marL="1261872">
              <a:defRPr sz="20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 name="Rectangle 5"/>
          <p:cNvSpPr>
            <a:spLocks noGrp="1"/>
          </p:cNvSpPr>
          <p:nvPr>
            <p:ph type="dt" sz="half" idx="10"/>
          </p:nvPr>
        </p:nvSpPr>
        <p:spPr>
          <a:xfrm>
            <a:off x="5562600" y="6513513"/>
            <a:ext cx="3001963" cy="274637"/>
          </a:xfrm>
        </p:spPr>
        <p:txBody>
          <a:bodyPr/>
          <a:lstStyle>
            <a:lvl1pPr>
              <a:defRPr/>
            </a:lvl1pPr>
          </a:lstStyle>
          <a:p>
            <a:pPr>
              <a:defRPr/>
            </a:pPr>
            <a:fld id="{78F6CAC7-C5ED-4649-8898-CD21A7A0474E}" type="datetime8">
              <a:rPr lang="en-US"/>
              <a:pPr>
                <a:defRPr/>
              </a:pPr>
              <a:t>9/13/2010 1:59 PM</a:t>
            </a:fld>
            <a:endParaRPr lang="en-US"/>
          </a:p>
        </p:txBody>
      </p:sp>
      <p:sp>
        <p:nvSpPr>
          <p:cNvPr id="7" name="Rectangle 6"/>
          <p:cNvSpPr>
            <a:spLocks noGrp="1"/>
          </p:cNvSpPr>
          <p:nvPr>
            <p:ph type="sldNum" sz="quarter" idx="11"/>
          </p:nvPr>
        </p:nvSpPr>
        <p:spPr>
          <a:xfrm>
            <a:off x="8639175" y="6513513"/>
            <a:ext cx="463550" cy="274637"/>
          </a:xfrm>
        </p:spPr>
        <p:txBody>
          <a:bodyPr/>
          <a:lstStyle>
            <a:lvl1pPr>
              <a:defRPr/>
            </a:lvl1pPr>
          </a:lstStyle>
          <a:p>
            <a:pPr>
              <a:defRPr/>
            </a:pPr>
            <a:fld id="{887258D6-B1AA-4EEC-9D16-E663CFE5C19A}" type="slidenum">
              <a:rPr lang="en-US"/>
              <a:pPr>
                <a:defRPr/>
              </a:pPr>
              <a:t>‹#›</a:t>
            </a:fld>
            <a:r>
              <a:rPr lang="en-US"/>
              <a:t> </a:t>
            </a:r>
            <a:endParaRPr lang="en-US">
              <a:solidFill>
                <a:srgbClr val="8BBD8F"/>
              </a:solidFill>
            </a:endParaRPr>
          </a:p>
        </p:txBody>
      </p:sp>
      <p:sp>
        <p:nvSpPr>
          <p:cNvPr id="8" name="Rectangle 7"/>
          <p:cNvSpPr>
            <a:spLocks noGrp="1"/>
          </p:cNvSpPr>
          <p:nvPr>
            <p:ph type="ftr" sz="quarter" idx="12"/>
          </p:nvPr>
        </p:nvSpPr>
        <p:spPr>
          <a:xfrm>
            <a:off x="1600200" y="6513513"/>
            <a:ext cx="3906838" cy="274637"/>
          </a:xfrm>
        </p:spPr>
        <p:txBody>
          <a:bodyPr/>
          <a:lstStyle>
            <a:lvl1pPr>
              <a:defRPr/>
            </a:lvl1pPr>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Forme 1"/>
          <p:cNvSpPr>
            <a:spLocks noGrp="1"/>
          </p:cNvSpPr>
          <p:nvPr>
            <p:ph type="title"/>
          </p:nvPr>
        </p:nvSpPr>
        <p:spPr>
          <a:xfrm>
            <a:off x="3276600" y="4866648"/>
            <a:ext cx="5486400" cy="522288"/>
          </a:xfrm>
        </p:spPr>
        <p:txBody>
          <a:bodyPr/>
          <a:lstStyle>
            <a:lvl1pPr marL="0" algn="r">
              <a:buNone/>
              <a:defRPr sz="2000" b="1"/>
            </a:lvl1pPr>
          </a:lstStyle>
          <a:p>
            <a:r>
              <a:rPr lang="fr-FR" smtClean="0"/>
              <a:t>Cliquez pour modifier le style du titre</a:t>
            </a:r>
            <a:endParaRPr lang="en-US" dirty="0"/>
          </a:p>
        </p:txBody>
      </p:sp>
      <p:sp>
        <p:nvSpPr>
          <p:cNvPr id="4" name="Forme 3"/>
          <p:cNvSpPr>
            <a:spLocks noGrp="1"/>
          </p:cNvSpPr>
          <p:nvPr>
            <p:ph type="body" sz="half" idx="2"/>
          </p:nvPr>
        </p:nvSpPr>
        <p:spPr>
          <a:xfrm>
            <a:off x="3276600"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Arrondir un rectangle avec un coin diagonal 12"/>
          <p:cNvSpPr>
            <a:spLocks noGrp="1"/>
          </p:cNvSpPr>
          <p:nvPr>
            <p:ph type="pic" idx="1"/>
          </p:nvPr>
        </p:nvSpPr>
        <p:spPr>
          <a:xfrm>
            <a:off x="304800" y="249864"/>
            <a:ext cx="8534400" cy="4343400"/>
          </a:xfrm>
          <a:prstGeom prst="round2DiagRect">
            <a:avLst>
              <a:gd name="adj1" fmla="val 14912"/>
              <a:gd name="adj2" fmla="val 0"/>
            </a:avLst>
          </a:prstGeom>
          <a:solidFill>
            <a:schemeClr val="bg2">
              <a:shade val="50000"/>
              <a:alpha val="65000"/>
            </a:schemeClr>
          </a:solidFill>
          <a:ln w="11000" cap="rnd" cmpd="sng" algn="ctr">
            <a:solidFill>
              <a:schemeClr val="bg2">
                <a:tint val="78000"/>
                <a:satMod val="180000"/>
                <a:alpha val="88000"/>
              </a:schemeClr>
            </a:solid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a:buNone/>
              <a:defRPr sz="3200"/>
            </a:lvl1pPr>
          </a:lstStyle>
          <a:p>
            <a:pPr lvl="0"/>
            <a:r>
              <a:rPr lang="fr-FR" noProof="0" smtClean="0"/>
              <a:t>Cliquez sur l'icône pour ajouter une image</a:t>
            </a:r>
            <a:endParaRPr lang="en-US" noProof="0" dirty="0"/>
          </a:p>
        </p:txBody>
      </p:sp>
      <p:sp>
        <p:nvSpPr>
          <p:cNvPr id="5" name="Rectangle 4"/>
          <p:cNvSpPr>
            <a:spLocks noGrp="1"/>
          </p:cNvSpPr>
          <p:nvPr>
            <p:ph type="dt" sz="half" idx="10"/>
          </p:nvPr>
        </p:nvSpPr>
        <p:spPr>
          <a:xfrm>
            <a:off x="5562600" y="6508750"/>
            <a:ext cx="3001963" cy="274638"/>
          </a:xfrm>
        </p:spPr>
        <p:txBody>
          <a:bodyPr/>
          <a:lstStyle>
            <a:lvl1pPr>
              <a:defRPr/>
            </a:lvl1pPr>
          </a:lstStyle>
          <a:p>
            <a:pPr>
              <a:defRPr/>
            </a:pPr>
            <a:fld id="{94B0DF74-B23E-420A-B7D2-B45EC076F0E1}" type="datetime8">
              <a:rPr lang="en-US"/>
              <a:pPr>
                <a:defRPr/>
              </a:pPr>
              <a:t>9/13/2010 1:59 PM</a:t>
            </a:fld>
            <a:endParaRPr lang="en-US"/>
          </a:p>
        </p:txBody>
      </p:sp>
      <p:sp>
        <p:nvSpPr>
          <p:cNvPr id="6" name="Rectangle 5"/>
          <p:cNvSpPr>
            <a:spLocks noGrp="1"/>
          </p:cNvSpPr>
          <p:nvPr>
            <p:ph type="sldNum" sz="quarter" idx="11"/>
          </p:nvPr>
        </p:nvSpPr>
        <p:spPr>
          <a:xfrm>
            <a:off x="8639175" y="6508750"/>
            <a:ext cx="463550" cy="274638"/>
          </a:xfrm>
        </p:spPr>
        <p:txBody>
          <a:bodyPr/>
          <a:lstStyle>
            <a:lvl1pPr>
              <a:defRPr/>
            </a:lvl1pPr>
          </a:lstStyle>
          <a:p>
            <a:pPr>
              <a:defRPr/>
            </a:pPr>
            <a:fld id="{96D9AF4E-3679-4B55-9511-0B7E5FB64651}" type="slidenum">
              <a:rPr lang="en-US"/>
              <a:pPr>
                <a:defRPr/>
              </a:pPr>
              <a:t>‹#›</a:t>
            </a:fld>
            <a:r>
              <a:rPr lang="en-US"/>
              <a:t> </a:t>
            </a:r>
            <a:endParaRPr lang="en-US">
              <a:solidFill>
                <a:srgbClr val="8BBD8F"/>
              </a:solidFill>
            </a:endParaRPr>
          </a:p>
        </p:txBody>
      </p:sp>
      <p:sp>
        <p:nvSpPr>
          <p:cNvPr id="7" name="Rectangle 5"/>
          <p:cNvSpPr>
            <a:spLocks noGrp="1"/>
          </p:cNvSpPr>
          <p:nvPr>
            <p:ph type="ftr" sz="quarter" idx="12"/>
          </p:nvPr>
        </p:nvSpPr>
        <p:spPr>
          <a:xfrm>
            <a:off x="1600200" y="6508750"/>
            <a:ext cx="3906838" cy="274638"/>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Arrondir un rectangle avec un coin diagonal 6"/>
          <p:cNvSpPr/>
          <p:nvPr/>
        </p:nvSpPr>
        <p:spPr>
          <a:xfrm>
            <a:off x="165100" y="147638"/>
            <a:ext cx="8810625" cy="6564312"/>
          </a:xfrm>
          <a:prstGeom prst="round2DiagRect">
            <a:avLst>
              <a:gd name="adj1" fmla="val 11807"/>
              <a:gd name="adj2" fmla="val 0"/>
            </a:avLst>
          </a:prstGeom>
          <a:solidFill>
            <a:schemeClr val="bg2">
              <a:shade val="50000"/>
              <a:alpha val="65000"/>
            </a:schemeClr>
          </a:solidFill>
          <a:ln w="11000" cap="rnd" cmpd="sng" algn="ctr">
            <a:solidFill>
              <a:schemeClr val="bg2">
                <a:tint val="78000"/>
                <a:satMod val="180000"/>
                <a:alpha val="88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22" name="Rectangle 21"/>
          <p:cNvSpPr>
            <a:spLocks noGrp="1"/>
          </p:cNvSpPr>
          <p:nvPr>
            <p:ph type="title"/>
          </p:nvPr>
        </p:nvSpPr>
        <p:spPr>
          <a:xfrm>
            <a:off x="457200" y="274638"/>
            <a:ext cx="8229600" cy="1143000"/>
          </a:xfrm>
          <a:prstGeom prst="rect">
            <a:avLst/>
          </a:prstGeom>
        </p:spPr>
        <p:txBody>
          <a:bodyPr vert="horz" wrap="square" lIns="91440" tIns="45720" rIns="91440" bIns="45720" numCol="1" anchor="b" anchorCtr="0" compatLnSpc="1">
            <a:prstTxWarp prst="textNoShape">
              <a:avLst/>
            </a:prstTxWarp>
            <a:normAutofit/>
          </a:bodyPr>
          <a:lstStyle/>
          <a:p>
            <a:pPr lvl="0"/>
            <a:r>
              <a:rPr lang="en-US" noProof="1" smtClean="0"/>
              <a:t>Click to edit Master title style</a:t>
            </a:r>
            <a:endParaRPr lang="en-US" smtClean="0"/>
          </a:p>
        </p:txBody>
      </p:sp>
      <p:sp>
        <p:nvSpPr>
          <p:cNvPr id="1028" name="Rectangle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1" smtClean="0"/>
              <a:t>Click to edit Master text styles</a:t>
            </a:r>
            <a:endParaRPr lang="en-US" smtClean="0"/>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p>
          <a:p>
            <a:pPr lvl="4"/>
            <a:r>
              <a:rPr lang="en-US" smtClean="0"/>
              <a:t>Sixth level</a:t>
            </a:r>
          </a:p>
          <a:p>
            <a:pPr lvl="4"/>
            <a:r>
              <a:rPr lang="en-US" smtClean="0"/>
              <a:t>Seventh level</a:t>
            </a:r>
          </a:p>
          <a:p>
            <a:pPr lvl="4"/>
            <a:r>
              <a:rPr lang="en-US" smtClean="0"/>
              <a:t>Eighth level</a:t>
            </a:r>
          </a:p>
          <a:p>
            <a:pPr lvl="4"/>
            <a:r>
              <a:rPr lang="en-US" smtClean="0"/>
              <a:t>Ninth level</a:t>
            </a:r>
          </a:p>
        </p:txBody>
      </p:sp>
      <p:sp>
        <p:nvSpPr>
          <p:cNvPr id="14" name="Rectangle 13"/>
          <p:cNvSpPr>
            <a:spLocks noGrp="1"/>
          </p:cNvSpPr>
          <p:nvPr>
            <p:ph type="dt" sz="half" idx="2"/>
          </p:nvPr>
        </p:nvSpPr>
        <p:spPr>
          <a:xfrm>
            <a:off x="5562600" y="6400800"/>
            <a:ext cx="3001963" cy="274638"/>
          </a:xfrm>
          <a:prstGeom prst="rect">
            <a:avLst/>
          </a:prstGeom>
        </p:spPr>
        <p:txBody>
          <a:bodyPr vert="horz" wrap="square" lIns="91440" tIns="45720" rIns="91440" bIns="45720" numCol="1" anchor="t" anchorCtr="0" compatLnSpc="1">
            <a:prstTxWarp prst="textNoShape">
              <a:avLst/>
            </a:prstTxWarp>
          </a:bodyPr>
          <a:lstStyle>
            <a:lvl1pPr>
              <a:defRPr sz="1300">
                <a:solidFill>
                  <a:srgbClr val="B9BBB2"/>
                </a:solidFill>
                <a:latin typeface="Rockwell" pitchFamily="18" charset="0"/>
              </a:defRPr>
            </a:lvl1pPr>
          </a:lstStyle>
          <a:p>
            <a:pPr>
              <a:defRPr/>
            </a:pPr>
            <a:fld id="{1E46D48D-6628-446B-AAA5-DCE480B5535C}" type="datetime8">
              <a:rPr lang="en-US"/>
              <a:pPr>
                <a:defRPr/>
              </a:pPr>
              <a:t>9/13/2010 1:59 PM</a:t>
            </a:fld>
            <a:endParaRPr lang="en-US"/>
          </a:p>
        </p:txBody>
      </p:sp>
      <p:sp>
        <p:nvSpPr>
          <p:cNvPr id="1030" name="Rectangle 2"/>
          <p:cNvSpPr>
            <a:spLocks noGrp="1"/>
          </p:cNvSpPr>
          <p:nvPr>
            <p:ph type="ftr" sz="quarter" idx="3"/>
          </p:nvPr>
        </p:nvSpPr>
        <p:spPr bwMode="auto">
          <a:xfrm>
            <a:off x="1600200" y="6400800"/>
            <a:ext cx="3906838" cy="274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300">
                <a:solidFill>
                  <a:srgbClr val="B9BBB2"/>
                </a:solidFill>
                <a:latin typeface="Rockwell" pitchFamily="18" charset="0"/>
              </a:defRPr>
            </a:lvl1pPr>
          </a:lstStyle>
          <a:p>
            <a:pPr>
              <a:defRPr/>
            </a:pPr>
            <a:endParaRPr lang="en-US"/>
          </a:p>
        </p:txBody>
      </p:sp>
      <p:sp>
        <p:nvSpPr>
          <p:cNvPr id="23" name="Rectangle 22"/>
          <p:cNvSpPr>
            <a:spLocks noGrp="1"/>
          </p:cNvSpPr>
          <p:nvPr>
            <p:ph type="sldNum" sz="quarter" idx="4"/>
          </p:nvPr>
        </p:nvSpPr>
        <p:spPr>
          <a:xfrm>
            <a:off x="8639175" y="6515100"/>
            <a:ext cx="463550" cy="273050"/>
          </a:xfrm>
          <a:prstGeom prst="rect">
            <a:avLst/>
          </a:prstGeom>
        </p:spPr>
        <p:txBody>
          <a:bodyPr vert="horz" wrap="square" lIns="91440" tIns="45720" rIns="91440" bIns="45720" numCol="1" anchor="ctr" anchorCtr="0" compatLnSpc="1">
            <a:prstTxWarp prst="textNoShape">
              <a:avLst/>
            </a:prstTxWarp>
          </a:bodyPr>
          <a:lstStyle>
            <a:lvl1pPr algn="r">
              <a:defRPr sz="1600">
                <a:solidFill>
                  <a:schemeClr val="accent1"/>
                </a:solidFill>
                <a:latin typeface="Rockwell" pitchFamily="18" charset="0"/>
              </a:defRPr>
            </a:lvl1pPr>
          </a:lstStyle>
          <a:p>
            <a:pPr>
              <a:defRPr/>
            </a:pPr>
            <a:fld id="{E1D4656D-E7E5-427F-A49B-28180B7FCFA8}" type="slidenum">
              <a:rPr lang="en-US"/>
              <a:pPr>
                <a:defRPr/>
              </a:pPr>
              <a:t>‹#›</a:t>
            </a:fld>
            <a:r>
              <a:rPr lang="en-US"/>
              <a:t> </a:t>
            </a:r>
            <a:endParaRPr lang="en-US" b="1"/>
          </a:p>
        </p:txBody>
      </p:sp>
    </p:spTree>
  </p:cSld>
  <p:clrMap bg1="dk1" tx1="lt1" bg2="dk2" tx2="lt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Lst>
  <p:txStyles>
    <p:titleStyle>
      <a:lvl1pPr marL="342900" indent="-342900" algn="r" defTabSz="-13873163" rtl="0" eaLnBrk="0" fontAlgn="base" hangingPunct="0">
        <a:spcBef>
          <a:spcPct val="0"/>
        </a:spcBef>
        <a:spcAft>
          <a:spcPct val="0"/>
        </a:spcAft>
        <a:defRPr sz="4600" kern="1200">
          <a:solidFill>
            <a:srgbClr val="E7EACB"/>
          </a:solidFill>
          <a:effectLst>
            <a:outerShdw blurRad="38100" dist="38100" dir="2700000" algn="tl">
              <a:srgbClr val="FFFFFF"/>
            </a:outerShdw>
          </a:effectLst>
          <a:latin typeface="+mj-lt"/>
          <a:ea typeface="+mj-ea"/>
          <a:cs typeface="+mj-cs"/>
        </a:defRPr>
      </a:lvl1pPr>
      <a:lvl2pPr marL="342900" indent="-342900" algn="r" defTabSz="-13873163" rtl="0" eaLnBrk="0" fontAlgn="base" hangingPunct="0">
        <a:spcBef>
          <a:spcPct val="0"/>
        </a:spcBef>
        <a:spcAft>
          <a:spcPct val="0"/>
        </a:spcAft>
        <a:defRPr sz="4600">
          <a:solidFill>
            <a:srgbClr val="E7EACB"/>
          </a:solidFill>
          <a:effectLst>
            <a:outerShdw blurRad="38100" dist="38100" dir="2700000" algn="tl">
              <a:srgbClr val="FFFFFF"/>
            </a:outerShdw>
          </a:effectLst>
          <a:latin typeface="Rockwell" pitchFamily="18" charset="0"/>
        </a:defRPr>
      </a:lvl2pPr>
      <a:lvl3pPr marL="342900" indent="-342900" algn="r" defTabSz="-13873163" rtl="0" eaLnBrk="0" fontAlgn="base" hangingPunct="0">
        <a:spcBef>
          <a:spcPct val="0"/>
        </a:spcBef>
        <a:spcAft>
          <a:spcPct val="0"/>
        </a:spcAft>
        <a:defRPr sz="4600">
          <a:solidFill>
            <a:srgbClr val="E7EACB"/>
          </a:solidFill>
          <a:effectLst>
            <a:outerShdw blurRad="38100" dist="38100" dir="2700000" algn="tl">
              <a:srgbClr val="FFFFFF"/>
            </a:outerShdw>
          </a:effectLst>
          <a:latin typeface="Rockwell" pitchFamily="18" charset="0"/>
        </a:defRPr>
      </a:lvl3pPr>
      <a:lvl4pPr marL="342900" indent="-342900" algn="r" defTabSz="-13873163" rtl="0" eaLnBrk="0" fontAlgn="base" hangingPunct="0">
        <a:spcBef>
          <a:spcPct val="0"/>
        </a:spcBef>
        <a:spcAft>
          <a:spcPct val="0"/>
        </a:spcAft>
        <a:defRPr sz="4600">
          <a:solidFill>
            <a:srgbClr val="E7EACB"/>
          </a:solidFill>
          <a:effectLst>
            <a:outerShdw blurRad="38100" dist="38100" dir="2700000" algn="tl">
              <a:srgbClr val="FFFFFF"/>
            </a:outerShdw>
          </a:effectLst>
          <a:latin typeface="Rockwell" pitchFamily="18" charset="0"/>
        </a:defRPr>
      </a:lvl4pPr>
      <a:lvl5pPr marL="342900" indent="-342900" algn="r" defTabSz="-13873163" rtl="0" eaLnBrk="0" fontAlgn="base" hangingPunct="0">
        <a:spcBef>
          <a:spcPct val="0"/>
        </a:spcBef>
        <a:spcAft>
          <a:spcPct val="0"/>
        </a:spcAft>
        <a:defRPr sz="4600">
          <a:solidFill>
            <a:srgbClr val="E7EACB"/>
          </a:solidFill>
          <a:effectLst>
            <a:outerShdw blurRad="38100" dist="38100" dir="2700000" algn="tl">
              <a:srgbClr val="FFFFFF"/>
            </a:outerShdw>
          </a:effectLst>
          <a:latin typeface="Rockwell" pitchFamily="18" charset="0"/>
        </a:defRPr>
      </a:lvl5pPr>
      <a:lvl6pPr marL="800100" indent="-342900" algn="r" defTabSz="-13873163" rtl="0" eaLnBrk="0" fontAlgn="base" hangingPunct="0">
        <a:spcBef>
          <a:spcPct val="0"/>
        </a:spcBef>
        <a:spcAft>
          <a:spcPct val="0"/>
        </a:spcAft>
        <a:defRPr sz="4600">
          <a:solidFill>
            <a:srgbClr val="E7EACB"/>
          </a:solidFill>
          <a:effectLst>
            <a:outerShdw blurRad="38100" dist="38100" dir="2700000" algn="tl">
              <a:srgbClr val="FFFFFF"/>
            </a:outerShdw>
          </a:effectLst>
          <a:latin typeface="Rockwell" pitchFamily="18" charset="0"/>
        </a:defRPr>
      </a:lvl6pPr>
      <a:lvl7pPr marL="1257300" indent="-342900" algn="r" defTabSz="-13873163" rtl="0" eaLnBrk="0" fontAlgn="base" hangingPunct="0">
        <a:spcBef>
          <a:spcPct val="0"/>
        </a:spcBef>
        <a:spcAft>
          <a:spcPct val="0"/>
        </a:spcAft>
        <a:defRPr sz="4600">
          <a:solidFill>
            <a:srgbClr val="E7EACB"/>
          </a:solidFill>
          <a:effectLst>
            <a:outerShdw blurRad="38100" dist="38100" dir="2700000" algn="tl">
              <a:srgbClr val="FFFFFF"/>
            </a:outerShdw>
          </a:effectLst>
          <a:latin typeface="Rockwell" pitchFamily="18" charset="0"/>
        </a:defRPr>
      </a:lvl7pPr>
      <a:lvl8pPr marL="1714500" indent="-342900" algn="r" defTabSz="-13873163" rtl="0" eaLnBrk="0" fontAlgn="base" hangingPunct="0">
        <a:spcBef>
          <a:spcPct val="0"/>
        </a:spcBef>
        <a:spcAft>
          <a:spcPct val="0"/>
        </a:spcAft>
        <a:defRPr sz="4600">
          <a:solidFill>
            <a:srgbClr val="E7EACB"/>
          </a:solidFill>
          <a:effectLst>
            <a:outerShdw blurRad="38100" dist="38100" dir="2700000" algn="tl">
              <a:srgbClr val="FFFFFF"/>
            </a:outerShdw>
          </a:effectLst>
          <a:latin typeface="Rockwell" pitchFamily="18" charset="0"/>
        </a:defRPr>
      </a:lvl8pPr>
      <a:lvl9pPr marL="2171700" indent="-342900" algn="r" defTabSz="-13873163" rtl="0" eaLnBrk="0" fontAlgn="base" hangingPunct="0">
        <a:spcBef>
          <a:spcPct val="0"/>
        </a:spcBef>
        <a:spcAft>
          <a:spcPct val="0"/>
        </a:spcAft>
        <a:defRPr sz="4600">
          <a:solidFill>
            <a:srgbClr val="E7EACB"/>
          </a:solidFill>
          <a:effectLst>
            <a:outerShdw blurRad="38100" dist="38100" dir="2700000" algn="tl">
              <a:srgbClr val="FFFFFF"/>
            </a:outerShdw>
          </a:effectLst>
          <a:latin typeface="Rockwell" pitchFamily="18" charset="0"/>
        </a:defRPr>
      </a:lvl9pPr>
    </p:titleStyle>
    <p:bodyStyle>
      <a:lvl1pPr marL="342900" indent="-342900" algn="l" defTabSz="-13873163"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742950" indent="-285750" algn="l" defTabSz="-13873163"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1143000" indent="-228600" algn="l" defTabSz="-13873163"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600200" indent="-228600" algn="l" defTabSz="-13873163"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2057400" indent="-228600" algn="l" defTabSz="-13873163"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554480" indent="-173736" algn="l" rtl="0" latinLnBrk="0">
        <a:spcBef>
          <a:spcPts val="400"/>
        </a:spcBef>
        <a:buClr>
          <a:schemeClr val="accent4"/>
        </a:buClr>
        <a:buFont typeface="Wingdings 2"/>
        <a:buChar char=""/>
        <a:defRPr sz="1800" kern="1200" baseline="0">
          <a:solidFill>
            <a:schemeClr val="tx1"/>
          </a:solidFill>
          <a:latin typeface="+mn-lt"/>
          <a:ea typeface="+mn-ea"/>
          <a:cs typeface="+mn-cs"/>
        </a:defRPr>
      </a:lvl6pPr>
      <a:lvl7pPr marL="1737360" indent="-173736" algn="l" rtl="0" latinLnBrk="0">
        <a:spcBef>
          <a:spcPts val="400"/>
        </a:spcBef>
        <a:buClr>
          <a:schemeClr val="accent4"/>
        </a:buClr>
        <a:buFont typeface="Wingdings 2"/>
        <a:buChar char=""/>
        <a:defRPr sz="1600" kern="1200" baseline="0">
          <a:solidFill>
            <a:schemeClr val="tx1"/>
          </a:solidFill>
          <a:latin typeface="+mn-lt"/>
          <a:ea typeface="+mn-ea"/>
          <a:cs typeface="+mn-cs"/>
        </a:defRPr>
      </a:lvl7pPr>
      <a:lvl8pPr marL="1920240" indent="-173736" algn="l" rtl="0" latinLnBrk="0">
        <a:spcBef>
          <a:spcPts val="400"/>
        </a:spcBef>
        <a:buClr>
          <a:schemeClr val="accent4"/>
        </a:buClr>
        <a:buFont typeface="Wingdings 2"/>
        <a:buChar char=""/>
        <a:defRPr sz="1600" kern="1200" baseline="0">
          <a:solidFill>
            <a:schemeClr val="tx1"/>
          </a:solidFill>
          <a:latin typeface="+mn-lt"/>
          <a:ea typeface="+mn-ea"/>
          <a:cs typeface="+mn-cs"/>
        </a:defRPr>
      </a:lvl8pPr>
      <a:lvl9pPr marL="2148840" indent="-173736" algn="l" rtl="0" latinLnBrk="0">
        <a:spcBef>
          <a:spcPts val="400"/>
        </a:spcBef>
        <a:buClr>
          <a:schemeClr val="accent4"/>
        </a:buClr>
        <a:buFont typeface="Wingdings 2"/>
        <a:buChar char=""/>
        <a:defRPr sz="1600" kern="1200" baseline="0">
          <a:solidFill>
            <a:schemeClr val="tx1"/>
          </a:solidFill>
          <a:latin typeface="+mn-lt"/>
          <a:ea typeface="+mn-ea"/>
          <a:cs typeface="+mn-cs"/>
        </a:defRPr>
      </a:lvl9pPr>
    </p:bodyStyle>
    <p:otherStyle>
      <a:lvl1pPr marL="0" algn="l" rtl="0">
        <a:defRPr kern="1200">
          <a:solidFill>
            <a:schemeClr val="tx1"/>
          </a:solidFill>
          <a:latin typeface="+mn-lt"/>
          <a:ea typeface="+mn-ea"/>
          <a:cs typeface="+mn-cs"/>
        </a:defRPr>
      </a:lvl1pPr>
      <a:lvl2pPr marL="457200" algn="l" rtl="0">
        <a:defRPr kern="1200">
          <a:solidFill>
            <a:schemeClr val="tx1"/>
          </a:solidFill>
          <a:latin typeface="+mn-lt"/>
          <a:ea typeface="+mn-ea"/>
          <a:cs typeface="+mn-cs"/>
        </a:defRPr>
      </a:lvl2pPr>
      <a:lvl3pPr marL="914400" algn="l" rtl="0">
        <a:defRPr kern="1200">
          <a:solidFill>
            <a:schemeClr val="tx1"/>
          </a:solidFill>
          <a:latin typeface="+mn-lt"/>
          <a:ea typeface="+mn-ea"/>
          <a:cs typeface="+mn-cs"/>
        </a:defRPr>
      </a:lvl3pPr>
      <a:lvl4pPr marL="1371600" algn="l" rtl="0">
        <a:defRPr kern="1200">
          <a:solidFill>
            <a:schemeClr val="tx1"/>
          </a:solidFill>
          <a:latin typeface="+mn-lt"/>
          <a:ea typeface="+mn-ea"/>
          <a:cs typeface="+mn-cs"/>
        </a:defRPr>
      </a:lvl4pPr>
      <a:lvl5pPr marL="1828800" algn="l" rtl="0">
        <a:defRPr kern="1200">
          <a:solidFill>
            <a:schemeClr val="tx1"/>
          </a:solidFill>
          <a:latin typeface="+mn-lt"/>
          <a:ea typeface="+mn-ea"/>
          <a:cs typeface="+mn-cs"/>
        </a:defRPr>
      </a:lvl5pPr>
      <a:lvl6pPr marL="2286000" algn="l" rtl="0">
        <a:defRPr kern="1200">
          <a:solidFill>
            <a:schemeClr val="tx1"/>
          </a:solidFill>
          <a:latin typeface="+mn-lt"/>
          <a:ea typeface="+mn-ea"/>
          <a:cs typeface="+mn-cs"/>
        </a:defRPr>
      </a:lvl6pPr>
      <a:lvl7pPr marL="2743200" algn="l" rtl="0">
        <a:defRPr kern="1200">
          <a:solidFill>
            <a:schemeClr val="tx1"/>
          </a:solidFill>
          <a:latin typeface="+mn-lt"/>
          <a:ea typeface="+mn-ea"/>
          <a:cs typeface="+mn-cs"/>
        </a:defRPr>
      </a:lvl7pPr>
      <a:lvl8pPr marL="3200400" algn="l" rtl="0">
        <a:defRPr kern="1200">
          <a:solidFill>
            <a:schemeClr val="tx1"/>
          </a:solidFill>
          <a:latin typeface="+mn-lt"/>
          <a:ea typeface="+mn-ea"/>
          <a:cs typeface="+mn-cs"/>
        </a:defRPr>
      </a:lvl8pPr>
      <a:lvl9pPr marL="3657600" algn="l" rtl="0">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qGz6tHNNAEo"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Forme 5"/>
          <p:cNvSpPr>
            <a:spLocks/>
          </p:cNvSpPr>
          <p:nvPr/>
        </p:nvSpPr>
        <p:spPr bwMode="auto">
          <a:xfrm>
            <a:off x="457200" y="1120775"/>
            <a:ext cx="8305800" cy="1470025"/>
          </a:xfrm>
          <a:prstGeom prst="rect">
            <a:avLst/>
          </a:prstGeom>
          <a:noFill/>
          <a:ln w="9525">
            <a:noFill/>
            <a:miter lim="800000"/>
            <a:headEnd/>
            <a:tailEnd/>
          </a:ln>
        </p:spPr>
        <p:txBody>
          <a:bodyPr anchor="b"/>
          <a:lstStyle/>
          <a:p>
            <a:pPr algn="r" defTabSz="-13873163">
              <a:defRPr/>
            </a:pPr>
            <a:r>
              <a:rPr lang="fr-CA" sz="4600" dirty="0" err="1">
                <a:solidFill>
                  <a:srgbClr val="E7EACB"/>
                </a:solidFill>
                <a:effectLst>
                  <a:outerShdw blurRad="38100" dist="38100" dir="2700000" algn="tl">
                    <a:srgbClr val="FFFFFF"/>
                  </a:outerShdw>
                </a:effectLst>
                <a:latin typeface="Rockwell" pitchFamily="18" charset="0"/>
              </a:rPr>
              <a:t>Biological</a:t>
            </a:r>
            <a:r>
              <a:rPr lang="fr-CA" sz="4600" dirty="0">
                <a:solidFill>
                  <a:srgbClr val="E7EACB"/>
                </a:solidFill>
                <a:effectLst>
                  <a:outerShdw blurRad="38100" dist="38100" dir="2700000" algn="tl">
                    <a:srgbClr val="FFFFFF"/>
                  </a:outerShdw>
                </a:effectLst>
                <a:latin typeface="Rockwell" pitchFamily="18" charset="0"/>
              </a:rPr>
              <a:t> </a:t>
            </a:r>
            <a:r>
              <a:rPr lang="fr-CA" sz="4600" dirty="0" err="1">
                <a:solidFill>
                  <a:srgbClr val="E7EACB"/>
                </a:solidFill>
                <a:effectLst>
                  <a:outerShdw blurRad="38100" dist="38100" dir="2700000" algn="tl">
                    <a:srgbClr val="FFFFFF"/>
                  </a:outerShdw>
                </a:effectLst>
                <a:latin typeface="Rockwell" pitchFamily="18" charset="0"/>
              </a:rPr>
              <a:t>Hazards</a:t>
            </a:r>
            <a:endParaRPr lang="fr-CA" sz="4600" dirty="0">
              <a:solidFill>
                <a:srgbClr val="E7EACB"/>
              </a:solidFill>
              <a:effectLst>
                <a:outerShdw blurRad="38100" dist="38100" dir="2700000" algn="tl">
                  <a:srgbClr val="FFFFFF"/>
                </a:outerShdw>
              </a:effectLst>
              <a:latin typeface="Rockwell" pitchFamily="18" charset="0"/>
            </a:endParaRPr>
          </a:p>
        </p:txBody>
      </p:sp>
      <p:sp>
        <p:nvSpPr>
          <p:cNvPr id="11267" name="Forme 6"/>
          <p:cNvSpPr>
            <a:spLocks/>
          </p:cNvSpPr>
          <p:nvPr/>
        </p:nvSpPr>
        <p:spPr bwMode="auto">
          <a:xfrm>
            <a:off x="2362200" y="2819400"/>
            <a:ext cx="6400800" cy="1752600"/>
          </a:xfrm>
          <a:prstGeom prst="rect">
            <a:avLst/>
          </a:prstGeom>
          <a:noFill/>
          <a:ln w="9525">
            <a:noFill/>
            <a:miter lim="800000"/>
            <a:headEnd/>
            <a:tailEnd/>
          </a:ln>
        </p:spPr>
        <p:txBody>
          <a:bodyPr/>
          <a:lstStyle/>
          <a:p>
            <a:pPr algn="r">
              <a:buClr>
                <a:schemeClr val="accent1"/>
              </a:buClr>
              <a:buSzPct val="70000"/>
              <a:buFont typeface="Wingdings 2" pitchFamily="18" charset="2"/>
              <a:buNone/>
            </a:pPr>
            <a:r>
              <a:rPr lang="fr-CA" sz="3200">
                <a:latin typeface="Rockwell" pitchFamily="18" charset="0"/>
              </a:rPr>
              <a:t>West Nile Virus</a:t>
            </a:r>
          </a:p>
          <a:p>
            <a:pPr algn="r">
              <a:buClr>
                <a:schemeClr val="accent1"/>
              </a:buClr>
              <a:buSzPct val="70000"/>
              <a:buFont typeface="Wingdings 2" pitchFamily="18" charset="2"/>
              <a:buNone/>
            </a:pPr>
            <a:r>
              <a:rPr lang="fr-CA" sz="3200">
                <a:latin typeface="Rockwell" pitchFamily="18" charset="0"/>
              </a:rPr>
              <a:t>Hantavirus</a:t>
            </a:r>
          </a:p>
          <a:p>
            <a:pPr algn="r">
              <a:buClr>
                <a:schemeClr val="accent1"/>
              </a:buClr>
              <a:buSzPct val="70000"/>
              <a:buFont typeface="Wingdings 2" pitchFamily="18" charset="2"/>
              <a:buNone/>
            </a:pPr>
            <a:r>
              <a:rPr lang="fr-CA" sz="3200">
                <a:latin typeface="Rockwell" pitchFamily="18" charset="0"/>
              </a:rPr>
              <a:t>Lyme Disease</a:t>
            </a:r>
          </a:p>
          <a:p>
            <a:pPr algn="r">
              <a:buClr>
                <a:schemeClr val="accent1"/>
              </a:buClr>
              <a:buSzPct val="70000"/>
              <a:buFont typeface="Wingdings 2" pitchFamily="18" charset="2"/>
              <a:buNone/>
            </a:pPr>
            <a:endParaRPr lang="fr-CA" sz="3200">
              <a:latin typeface="Rockwell" pitchFamily="18" charset="0"/>
            </a:endParaRPr>
          </a:p>
          <a:p>
            <a:pPr algn="r">
              <a:buClr>
                <a:schemeClr val="accent1"/>
              </a:buClr>
              <a:buSzPct val="70000"/>
              <a:buFont typeface="Wingdings 2" pitchFamily="18" charset="2"/>
              <a:buNone/>
            </a:pPr>
            <a:endParaRPr lang="fr-CA" sz="3200">
              <a:latin typeface="Rockwell" pitchFamily="18" charset="0"/>
            </a:endParaRPr>
          </a:p>
          <a:p>
            <a:pPr algn="r">
              <a:buClr>
                <a:schemeClr val="accent1"/>
              </a:buClr>
              <a:buSzPct val="70000"/>
              <a:buFont typeface="Wingdings 2" pitchFamily="18" charset="2"/>
              <a:buNone/>
            </a:pPr>
            <a:r>
              <a:rPr lang="fr-CA" sz="3200">
                <a:latin typeface="Rockwell" pitchFamily="18" charset="0"/>
              </a:rPr>
              <a:t>Safety Meeting August 2010</a:t>
            </a:r>
          </a:p>
          <a:p>
            <a:pPr algn="r">
              <a:buClr>
                <a:schemeClr val="accent1"/>
              </a:buClr>
              <a:buSzPct val="70000"/>
              <a:buFont typeface="Wingdings 2" pitchFamily="18" charset="2"/>
              <a:buNone/>
            </a:pPr>
            <a:endParaRPr lang="fr-CA" sz="3200">
              <a:latin typeface="Rockwell" pitchFamily="18" charset="0"/>
            </a:endParaRPr>
          </a:p>
          <a:p>
            <a:pPr algn="r">
              <a:buClr>
                <a:schemeClr val="accent1"/>
              </a:buClr>
              <a:buSzPct val="70000"/>
              <a:buFont typeface="Wingdings 2" pitchFamily="18" charset="2"/>
              <a:buNone/>
            </a:pPr>
            <a:r>
              <a:rPr lang="fr-CA" sz="2000">
                <a:latin typeface="Rockwell" pitchFamily="18" charset="0"/>
              </a:rPr>
              <a:t>Developed by Karen Hsi, UCOP EH&amp;S Student Intern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Prevention of HPS</a:t>
            </a:r>
            <a:endParaRPr lang="en-US" dirty="0"/>
          </a:p>
        </p:txBody>
      </p:sp>
      <p:sp>
        <p:nvSpPr>
          <p:cNvPr id="20483" name="Content Placeholder 2"/>
          <p:cNvSpPr>
            <a:spLocks noGrp="1"/>
          </p:cNvSpPr>
          <p:nvPr>
            <p:ph idx="1"/>
          </p:nvPr>
        </p:nvSpPr>
        <p:spPr/>
        <p:txBody>
          <a:bodyPr/>
          <a:lstStyle/>
          <a:p>
            <a:r>
              <a:rPr lang="en-US" smtClean="0"/>
              <a:t>Be cautious in storage areas and attics/basements</a:t>
            </a:r>
          </a:p>
          <a:p>
            <a:r>
              <a:rPr lang="en-US" smtClean="0"/>
              <a:t>Eliminate or minimize contact with rodents in your home, workplace, and campsite</a:t>
            </a:r>
          </a:p>
          <a:p>
            <a:pPr lvl="1"/>
            <a:r>
              <a:rPr lang="en-US" smtClean="0"/>
              <a:t>Seal up holes and gaps</a:t>
            </a:r>
          </a:p>
          <a:p>
            <a:pPr lvl="1"/>
            <a:r>
              <a:rPr lang="en-US" smtClean="0"/>
              <a:t>Place traps around the house</a:t>
            </a:r>
          </a:p>
          <a:p>
            <a:pPr lvl="1"/>
            <a:r>
              <a:rPr lang="en-US" smtClean="0"/>
              <a:t>Clean up easy-to-get-to food</a:t>
            </a:r>
          </a:p>
        </p:txBody>
      </p:sp>
      <p:pic>
        <p:nvPicPr>
          <p:cNvPr id="20484" name="Picture 4" descr="C:\Documents and Settings\khsi\My Documents\My Pictures\cheese rat.jpg"/>
          <p:cNvPicPr>
            <a:picLocks noChangeAspect="1" noChangeArrowheads="1"/>
          </p:cNvPicPr>
          <p:nvPr/>
        </p:nvPicPr>
        <p:blipFill>
          <a:blip r:embed="rId3" cstate="print"/>
          <a:srcRect/>
          <a:stretch>
            <a:fillRect/>
          </a:stretch>
        </p:blipFill>
        <p:spPr bwMode="auto">
          <a:xfrm>
            <a:off x="5651500" y="4508500"/>
            <a:ext cx="3109913" cy="2070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ZoneTexte 4"/>
          <p:cNvSpPr txBox="1">
            <a:spLocks noChangeArrowheads="1"/>
          </p:cNvSpPr>
          <p:nvPr/>
        </p:nvSpPr>
        <p:spPr bwMode="auto">
          <a:xfrm>
            <a:off x="539750" y="500063"/>
            <a:ext cx="7935913" cy="923925"/>
          </a:xfrm>
          <a:prstGeom prst="rect">
            <a:avLst/>
          </a:prstGeom>
          <a:noFill/>
          <a:ln w="9525">
            <a:noFill/>
            <a:miter lim="800000"/>
            <a:headEnd/>
            <a:tailEnd/>
          </a:ln>
        </p:spPr>
        <p:txBody>
          <a:bodyPr>
            <a:spAutoFit/>
          </a:bodyPr>
          <a:lstStyle/>
          <a:p>
            <a:r>
              <a:rPr lang="fr-CA" sz="5400">
                <a:latin typeface="Rockwell" pitchFamily="18" charset="0"/>
              </a:rPr>
              <a:t>Lyme Disease</a:t>
            </a:r>
          </a:p>
        </p:txBody>
      </p:sp>
      <p:pic>
        <p:nvPicPr>
          <p:cNvPr id="21507" name="Picture 2" descr="C:\Documents and Settings\khsi\My Documents\My Pictures\tick2.jpg"/>
          <p:cNvPicPr>
            <a:picLocks noGrp="1" noChangeAspect="1" noChangeArrowheads="1"/>
          </p:cNvPicPr>
          <p:nvPr>
            <p:ph idx="1"/>
          </p:nvPr>
        </p:nvPicPr>
        <p:blipFill>
          <a:blip r:embed="rId4" cstate="print"/>
          <a:srcRect/>
          <a:stretch>
            <a:fillRect/>
          </a:stretch>
        </p:blipFill>
        <p:spPr>
          <a:xfrm>
            <a:off x="1331913" y="1844675"/>
            <a:ext cx="3000375" cy="2952750"/>
          </a:xfrm>
          <a:noFill/>
        </p:spPr>
      </p:pic>
      <p:pic>
        <p:nvPicPr>
          <p:cNvPr id="21508" name="Picture 3" descr="C:\Documents and Settings\khsi\My Documents\My Pictures\lyme_disease.jpg"/>
          <p:cNvPicPr>
            <a:picLocks noChangeAspect="1" noChangeArrowheads="1"/>
          </p:cNvPicPr>
          <p:nvPr/>
        </p:nvPicPr>
        <p:blipFill>
          <a:blip r:embed="rId5" cstate="print"/>
          <a:srcRect/>
          <a:stretch>
            <a:fillRect/>
          </a:stretch>
        </p:blipFill>
        <p:spPr bwMode="auto">
          <a:xfrm>
            <a:off x="4932363" y="2997200"/>
            <a:ext cx="2376487" cy="3533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0"/>
            <a:ext cx="8229600" cy="1143000"/>
          </a:xfrm>
        </p:spPr>
        <p:txBody>
          <a:bodyPr/>
          <a:lstStyle/>
          <a:p>
            <a:pPr>
              <a:defRPr/>
            </a:pPr>
            <a:r>
              <a:rPr lang="en-US" dirty="0" smtClean="0"/>
              <a:t>What is Lyme Disease?</a:t>
            </a:r>
            <a:endParaRPr lang="en-US" dirty="0"/>
          </a:p>
        </p:txBody>
      </p:sp>
      <p:sp>
        <p:nvSpPr>
          <p:cNvPr id="22531" name="Content Placeholder 2"/>
          <p:cNvSpPr>
            <a:spLocks noGrp="1"/>
          </p:cNvSpPr>
          <p:nvPr>
            <p:ph idx="1"/>
          </p:nvPr>
        </p:nvSpPr>
        <p:spPr>
          <a:xfrm>
            <a:off x="395288" y="1340768"/>
            <a:ext cx="8425184" cy="4309145"/>
          </a:xfrm>
        </p:spPr>
        <p:txBody>
          <a:bodyPr/>
          <a:lstStyle/>
          <a:p>
            <a:r>
              <a:rPr lang="en-US" dirty="0" smtClean="0"/>
              <a:t>Most common tick-borne illness in the Northern Hemisphere</a:t>
            </a:r>
          </a:p>
          <a:p>
            <a:pPr lvl="1"/>
            <a:r>
              <a:rPr lang="en-US" dirty="0" smtClean="0"/>
              <a:t>Most active May, June, and July</a:t>
            </a:r>
          </a:p>
          <a:p>
            <a:r>
              <a:rPr lang="en-US" dirty="0" smtClean="0"/>
              <a:t>Spread through the bite of an infected tick</a:t>
            </a:r>
          </a:p>
          <a:p>
            <a:r>
              <a:rPr lang="en-US" dirty="0" smtClean="0"/>
              <a:t>Early Symptoms:  fever, headache, depression, circular skin rash (</a:t>
            </a:r>
            <a:r>
              <a:rPr lang="en-US" dirty="0" err="1" smtClean="0"/>
              <a:t>erythema</a:t>
            </a:r>
            <a:r>
              <a:rPr lang="en-US" dirty="0" smtClean="0"/>
              <a:t> </a:t>
            </a:r>
            <a:r>
              <a:rPr lang="en-US" dirty="0" err="1" smtClean="0"/>
              <a:t>migrans</a:t>
            </a:r>
            <a:r>
              <a:rPr lang="en-US" dirty="0" smtClean="0"/>
              <a:t>)</a:t>
            </a:r>
          </a:p>
          <a:p>
            <a:endParaRPr lang="en-US" dirty="0" smtClean="0"/>
          </a:p>
        </p:txBody>
      </p:sp>
      <p:pic>
        <p:nvPicPr>
          <p:cNvPr id="22532" name="Picture 4" descr="C:\Documents and Settings\khsi\My Documents\My Pictures\lymedisease04_fs.jpg"/>
          <p:cNvPicPr>
            <a:picLocks noChangeAspect="1" noChangeArrowheads="1"/>
          </p:cNvPicPr>
          <p:nvPr/>
        </p:nvPicPr>
        <p:blipFill>
          <a:blip r:embed="rId3" cstate="print"/>
          <a:srcRect/>
          <a:stretch>
            <a:fillRect/>
          </a:stretch>
        </p:blipFill>
        <p:spPr bwMode="auto">
          <a:xfrm>
            <a:off x="3505556" y="4653136"/>
            <a:ext cx="2152293" cy="19762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Transmission of Lyme Disease</a:t>
            </a:r>
            <a:endParaRPr lang="en-US" dirty="0"/>
          </a:p>
        </p:txBody>
      </p:sp>
      <p:sp>
        <p:nvSpPr>
          <p:cNvPr id="23555" name="Content Placeholder 2"/>
          <p:cNvSpPr>
            <a:spLocks noGrp="1"/>
          </p:cNvSpPr>
          <p:nvPr>
            <p:ph idx="1"/>
          </p:nvPr>
        </p:nvSpPr>
        <p:spPr/>
        <p:txBody>
          <a:bodyPr/>
          <a:lstStyle/>
          <a:p>
            <a:r>
              <a:rPr lang="en-US" smtClean="0"/>
              <a:t>Can often go undetected</a:t>
            </a:r>
          </a:p>
          <a:p>
            <a:r>
              <a:rPr lang="en-US" smtClean="0"/>
              <a:t>Normally lives in mice, squirrels, and other small animals</a:t>
            </a:r>
          </a:p>
          <a:p>
            <a:r>
              <a:rPr lang="en-US" smtClean="0"/>
              <a:t>Passed onto humans through the bites of certain species of ticks.</a:t>
            </a:r>
          </a:p>
          <a:p>
            <a:pPr lvl="1"/>
            <a:r>
              <a:rPr lang="en-US" smtClean="0"/>
              <a:t>In U.S. by Black-legged ticks</a:t>
            </a:r>
          </a:p>
          <a:p>
            <a:pPr lvl="1">
              <a:buFontTx/>
              <a:buNone/>
            </a:pPr>
            <a:endParaRPr lang="en-US" smtClean="0"/>
          </a:p>
          <a:p>
            <a:pPr lvl="1">
              <a:buFontTx/>
              <a:buNone/>
            </a:pPr>
            <a:r>
              <a:rPr lang="en-US" u="sng" smtClean="0"/>
              <a:t>Be cautious of ticks when going </a:t>
            </a:r>
          </a:p>
          <a:p>
            <a:pPr lvl="1">
              <a:buFontTx/>
              <a:buNone/>
            </a:pPr>
            <a:r>
              <a:rPr lang="en-US" u="sng" smtClean="0"/>
              <a:t>outdoors and in grassy areas!</a:t>
            </a:r>
          </a:p>
          <a:p>
            <a:pPr lvl="1">
              <a:buFontTx/>
              <a:buNone/>
            </a:pPr>
            <a:endParaRPr lang="en-US" smtClean="0"/>
          </a:p>
        </p:txBody>
      </p:sp>
      <p:pic>
        <p:nvPicPr>
          <p:cNvPr id="23556" name="Picture 6" descr="C:\Documents and Settings\khsi\My Documents\My Pictures\039_blacklegged110107b.jpg"/>
          <p:cNvPicPr>
            <a:picLocks noChangeAspect="1" noChangeArrowheads="1"/>
          </p:cNvPicPr>
          <p:nvPr/>
        </p:nvPicPr>
        <p:blipFill>
          <a:blip r:embed="rId3" cstate="print"/>
          <a:srcRect/>
          <a:stretch>
            <a:fillRect/>
          </a:stretch>
        </p:blipFill>
        <p:spPr bwMode="auto">
          <a:xfrm>
            <a:off x="5940425" y="4149725"/>
            <a:ext cx="2117725" cy="2157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0"/>
            <a:ext cx="8229600" cy="1143000"/>
          </a:xfrm>
        </p:spPr>
        <p:txBody>
          <a:bodyPr/>
          <a:lstStyle/>
          <a:p>
            <a:pPr>
              <a:defRPr/>
            </a:pPr>
            <a:r>
              <a:rPr lang="en-US" dirty="0" smtClean="0"/>
              <a:t>Prevention of Lyme Disease</a:t>
            </a:r>
            <a:endParaRPr lang="en-US" dirty="0"/>
          </a:p>
        </p:txBody>
      </p:sp>
      <p:sp>
        <p:nvSpPr>
          <p:cNvPr id="24579" name="Content Placeholder 2"/>
          <p:cNvSpPr>
            <a:spLocks noGrp="1"/>
          </p:cNvSpPr>
          <p:nvPr>
            <p:ph idx="1"/>
          </p:nvPr>
        </p:nvSpPr>
        <p:spPr>
          <a:xfrm>
            <a:off x="468313" y="1341438"/>
            <a:ext cx="8229600" cy="4525962"/>
          </a:xfrm>
        </p:spPr>
        <p:txBody>
          <a:bodyPr/>
          <a:lstStyle/>
          <a:p>
            <a:r>
              <a:rPr lang="en-US" smtClean="0"/>
              <a:t>Protect yourself from tick bites</a:t>
            </a:r>
          </a:p>
          <a:p>
            <a:r>
              <a:rPr lang="en-US" smtClean="0"/>
              <a:t>Control ticks around your home and immediate environment</a:t>
            </a:r>
          </a:p>
          <a:p>
            <a:pPr lvl="1"/>
            <a:r>
              <a:rPr lang="en-US" smtClean="0"/>
              <a:t>Manage deer populations and movement because they are the main source of blood for adult ticks to reproduce</a:t>
            </a:r>
          </a:p>
          <a:p>
            <a:pPr lvl="1"/>
            <a:r>
              <a:rPr lang="en-US" smtClean="0"/>
              <a:t>Clothing: long sleeve/pants, socks/shoes</a:t>
            </a:r>
          </a:p>
          <a:p>
            <a:pPr lvl="1"/>
            <a:r>
              <a:rPr lang="en-US" smtClean="0"/>
              <a:t>Inspect clothes and pets after going outdoors</a:t>
            </a:r>
          </a:p>
          <a:p>
            <a:r>
              <a:rPr lang="en-US" smtClean="0"/>
              <a:t>Consult your doctor after tick bites</a:t>
            </a:r>
          </a:p>
          <a:p>
            <a:pPr lvl="1"/>
            <a:r>
              <a:rPr lang="en-US" smtClean="0"/>
              <a:t>Treated with antibiotics		</a:t>
            </a:r>
          </a:p>
          <a:p>
            <a:pPr lvl="1"/>
            <a:r>
              <a:rPr lang="en-US" smtClean="0"/>
              <a:t>Learn the early signs of tick-borne illnesses</a:t>
            </a:r>
          </a:p>
          <a:p>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2290" name="ZoneTexte 4"/>
          <p:cNvSpPr txBox="1">
            <a:spLocks noChangeArrowheads="1"/>
          </p:cNvSpPr>
          <p:nvPr/>
        </p:nvSpPr>
        <p:spPr bwMode="auto">
          <a:xfrm>
            <a:off x="539750" y="500063"/>
            <a:ext cx="7935913" cy="914400"/>
          </a:xfrm>
          <a:prstGeom prst="rect">
            <a:avLst/>
          </a:prstGeom>
          <a:noFill/>
          <a:ln w="9525">
            <a:noFill/>
            <a:miter lim="800000"/>
            <a:headEnd/>
            <a:tailEnd/>
          </a:ln>
        </p:spPr>
        <p:txBody>
          <a:bodyPr>
            <a:spAutoFit/>
          </a:bodyPr>
          <a:lstStyle/>
          <a:p>
            <a:r>
              <a:rPr lang="fr-CA" sz="5400">
                <a:latin typeface="Rockwell" pitchFamily="18" charset="0"/>
              </a:rPr>
              <a:t>West Nile Virus</a:t>
            </a:r>
          </a:p>
        </p:txBody>
      </p:sp>
      <p:pic>
        <p:nvPicPr>
          <p:cNvPr id="12291" name="Picture 4" descr="C:\Documents and Settings\khsi\My Documents\My Pictures\mosquito_west_nile_virus1.jpg"/>
          <p:cNvPicPr>
            <a:picLocks noGrp="1" noChangeAspect="1" noChangeArrowheads="1"/>
          </p:cNvPicPr>
          <p:nvPr>
            <p:ph idx="1"/>
          </p:nvPr>
        </p:nvPicPr>
        <p:blipFill>
          <a:blip r:embed="rId4" cstate="print"/>
          <a:srcRect/>
          <a:stretch>
            <a:fillRect/>
          </a:stretch>
        </p:blipFill>
        <p:spPr>
          <a:xfrm>
            <a:off x="971550" y="1773238"/>
            <a:ext cx="4159250" cy="2879725"/>
          </a:xfrm>
          <a:noFill/>
        </p:spPr>
      </p:pic>
      <p:pic>
        <p:nvPicPr>
          <p:cNvPr id="12292" name="Picture 5" descr="C:\Documents and Settings\khsi\My Documents\My Pictures\wn virus.jpg"/>
          <p:cNvPicPr>
            <a:picLocks noChangeAspect="1" noChangeArrowheads="1"/>
          </p:cNvPicPr>
          <p:nvPr/>
        </p:nvPicPr>
        <p:blipFill>
          <a:blip r:embed="rId5" cstate="print"/>
          <a:srcRect/>
          <a:stretch>
            <a:fillRect/>
          </a:stretch>
        </p:blipFill>
        <p:spPr bwMode="auto">
          <a:xfrm>
            <a:off x="5364163" y="3500438"/>
            <a:ext cx="3267075" cy="2520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defRPr/>
            </a:pPr>
            <a:r>
              <a:rPr lang="en-US"/>
              <a:t>What is West Nile Virus?</a:t>
            </a:r>
          </a:p>
        </p:txBody>
      </p:sp>
      <p:sp>
        <p:nvSpPr>
          <p:cNvPr id="13315" name="Rectangle 3"/>
          <p:cNvSpPr>
            <a:spLocks noGrp="1" noChangeArrowheads="1"/>
          </p:cNvSpPr>
          <p:nvPr>
            <p:ph type="body" idx="1"/>
          </p:nvPr>
        </p:nvSpPr>
        <p:spPr>
          <a:xfrm>
            <a:off x="395288" y="1628775"/>
            <a:ext cx="8229600" cy="4525963"/>
          </a:xfrm>
        </p:spPr>
        <p:txBody>
          <a:bodyPr/>
          <a:lstStyle/>
          <a:p>
            <a:r>
              <a:rPr lang="en-US" smtClean="0"/>
              <a:t>Flavivirus genus</a:t>
            </a:r>
          </a:p>
          <a:p>
            <a:r>
              <a:rPr lang="en-US" smtClean="0"/>
              <a:t>Commonly found in Africa, Eastern Europe, West Asia and the Middle East</a:t>
            </a:r>
          </a:p>
          <a:p>
            <a:r>
              <a:rPr lang="en-US" smtClean="0"/>
              <a:t>In North America only during the last couple of years</a:t>
            </a:r>
          </a:p>
          <a:p>
            <a:pPr>
              <a:buFont typeface="Wingdings 2" pitchFamily="18" charset="2"/>
              <a:buNone/>
            </a:pPr>
            <a:endParaRPr lang="en-US" smtClean="0"/>
          </a:p>
          <a:p>
            <a:pPr>
              <a:buFont typeface="Wingdings 2" pitchFamily="18" charset="2"/>
              <a:buNone/>
            </a:pPr>
            <a:r>
              <a:rPr lang="en-US" u="sng" smtClean="0"/>
              <a:t>Mosquito high </a:t>
            </a:r>
          </a:p>
          <a:p>
            <a:pPr>
              <a:buFont typeface="Wingdings 2" pitchFamily="18" charset="2"/>
              <a:buNone/>
            </a:pPr>
            <a:r>
              <a:rPr lang="en-US" u="sng" smtClean="0"/>
              <a:t>months: </a:t>
            </a:r>
          </a:p>
          <a:p>
            <a:pPr lvl="1"/>
            <a:r>
              <a:rPr lang="en-US" u="sng" smtClean="0"/>
              <a:t>September and</a:t>
            </a:r>
          </a:p>
          <a:p>
            <a:pPr lvl="1">
              <a:buFontTx/>
              <a:buNone/>
            </a:pPr>
            <a:r>
              <a:rPr lang="en-US" u="sng" smtClean="0"/>
              <a:t>	October for SF/Bay Area</a:t>
            </a:r>
          </a:p>
        </p:txBody>
      </p:sp>
      <p:pic>
        <p:nvPicPr>
          <p:cNvPr id="13316" name="Picture 5" descr="C:\Documents and Settings\khsi\My Documents\My Pictures\west-nile-virus-3.jpg"/>
          <p:cNvPicPr>
            <a:picLocks noChangeAspect="1" noChangeArrowheads="1"/>
          </p:cNvPicPr>
          <p:nvPr/>
        </p:nvPicPr>
        <p:blipFill>
          <a:blip r:embed="rId3" cstate="print"/>
          <a:srcRect/>
          <a:stretch>
            <a:fillRect/>
          </a:stretch>
        </p:blipFill>
        <p:spPr bwMode="auto">
          <a:xfrm>
            <a:off x="4932363" y="3644900"/>
            <a:ext cx="3840162" cy="2881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0"/>
            <a:ext cx="8229600" cy="1143000"/>
          </a:xfrm>
        </p:spPr>
        <p:txBody>
          <a:bodyPr>
            <a:normAutofit fontScale="90000"/>
          </a:bodyPr>
          <a:lstStyle/>
          <a:p>
            <a:pPr>
              <a:defRPr/>
            </a:pPr>
            <a:r>
              <a:rPr lang="en-US" sz="4800" dirty="0" smtClean="0"/>
              <a:t>Transmission of West Nile Virus</a:t>
            </a:r>
            <a:endParaRPr lang="en-US" dirty="0"/>
          </a:p>
        </p:txBody>
      </p:sp>
      <p:sp>
        <p:nvSpPr>
          <p:cNvPr id="14339" name="Content Placeholder 3"/>
          <p:cNvSpPr>
            <a:spLocks noGrp="1"/>
          </p:cNvSpPr>
          <p:nvPr>
            <p:ph sz="half" idx="2"/>
          </p:nvPr>
        </p:nvSpPr>
        <p:spPr>
          <a:xfrm>
            <a:off x="4716463" y="1341438"/>
            <a:ext cx="4038600" cy="4535487"/>
          </a:xfrm>
        </p:spPr>
        <p:txBody>
          <a:bodyPr/>
          <a:lstStyle/>
          <a:p>
            <a:r>
              <a:rPr lang="en-US" smtClean="0"/>
              <a:t>Spread to Humans By Bites From Infected Mosquitoes</a:t>
            </a:r>
          </a:p>
          <a:p>
            <a:pPr lvl="1"/>
            <a:r>
              <a:rPr lang="en-US" smtClean="0"/>
              <a:t>Mosquitoes Infected When They Feed on Infected Birds</a:t>
            </a:r>
          </a:p>
          <a:p>
            <a:r>
              <a:rPr lang="en-US" smtClean="0"/>
              <a:t>No Evidence of Transmission in Humans By Person-to-Person Contact</a:t>
            </a:r>
          </a:p>
          <a:p>
            <a:r>
              <a:rPr lang="en-US" smtClean="0"/>
              <a:t>Can Spread Via:</a:t>
            </a:r>
          </a:p>
          <a:p>
            <a:pPr lvl="1"/>
            <a:r>
              <a:rPr lang="en-US" smtClean="0"/>
              <a:t>Needle Sticks or Blood Transfusions</a:t>
            </a:r>
          </a:p>
          <a:p>
            <a:endParaRPr lang="en-US" smtClean="0"/>
          </a:p>
        </p:txBody>
      </p:sp>
      <p:pic>
        <p:nvPicPr>
          <p:cNvPr id="14340" name="Picture 5" descr="C:\Documents and Settings\khsi\My Documents\My Pictures\Transmission-Cycle-of-WNV.jpg"/>
          <p:cNvPicPr>
            <a:picLocks noGrp="1" noChangeAspect="1" noChangeArrowheads="1"/>
          </p:cNvPicPr>
          <p:nvPr>
            <p:ph sz="half" idx="1"/>
          </p:nvPr>
        </p:nvPicPr>
        <p:blipFill>
          <a:blip r:embed="rId3" cstate="print"/>
          <a:srcRect/>
          <a:stretch>
            <a:fillRect/>
          </a:stretch>
        </p:blipFill>
        <p:spPr>
          <a:xfrm>
            <a:off x="485775" y="2195513"/>
            <a:ext cx="3981450" cy="3429000"/>
          </a:xfr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Prevention of West Nile</a:t>
            </a:r>
            <a:endParaRPr lang="en-US" dirty="0"/>
          </a:p>
        </p:txBody>
      </p:sp>
      <p:sp>
        <p:nvSpPr>
          <p:cNvPr id="15363" name="Content Placeholder 2"/>
          <p:cNvSpPr>
            <a:spLocks noGrp="1"/>
          </p:cNvSpPr>
          <p:nvPr>
            <p:ph idx="1"/>
          </p:nvPr>
        </p:nvSpPr>
        <p:spPr>
          <a:xfrm>
            <a:off x="468313" y="1412875"/>
            <a:ext cx="8229600" cy="4525963"/>
          </a:xfrm>
        </p:spPr>
        <p:txBody>
          <a:bodyPr/>
          <a:lstStyle/>
          <a:p>
            <a:r>
              <a:rPr lang="en-US" smtClean="0"/>
              <a:t>Draining sources of standing water where they lay eggs</a:t>
            </a:r>
          </a:p>
          <a:p>
            <a:pPr lvl="1"/>
            <a:r>
              <a:rPr lang="en-US" smtClean="0"/>
              <a:t>Roof gutters, tires, pools, etc.</a:t>
            </a:r>
          </a:p>
          <a:p>
            <a:r>
              <a:rPr lang="en-US" smtClean="0"/>
              <a:t>Protect yourself from mosquito bites</a:t>
            </a:r>
          </a:p>
          <a:p>
            <a:pPr lvl="1"/>
            <a:r>
              <a:rPr lang="en-US" smtClean="0"/>
              <a:t>Apply insect repellent to skin and clothing</a:t>
            </a:r>
          </a:p>
          <a:p>
            <a:pPr lvl="1"/>
            <a:r>
              <a:rPr lang="en-US" smtClean="0"/>
              <a:t>Wear long-sleeves and long pants if weather permits</a:t>
            </a:r>
          </a:p>
          <a:p>
            <a:pPr lvl="1"/>
            <a:r>
              <a:rPr lang="en-US" smtClean="0"/>
              <a:t>Consider staying indoors during peak mosquito biting times (Dawn, Dusk, and Early Evenings)</a:t>
            </a:r>
          </a:p>
          <a:p>
            <a:pPr lvl="1"/>
            <a:r>
              <a:rPr lang="en-US" smtClean="0"/>
              <a:t>Install or repair window and door screens</a:t>
            </a:r>
          </a:p>
          <a:p>
            <a:pPr lvl="1">
              <a:buFontTx/>
              <a:buNone/>
            </a:pP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Prevention Informational Video </a:t>
            </a:r>
            <a:endParaRPr lang="en-US" dirty="0"/>
          </a:p>
        </p:txBody>
      </p:sp>
      <p:sp>
        <p:nvSpPr>
          <p:cNvPr id="16387" name="Content Placeholder 2"/>
          <p:cNvSpPr>
            <a:spLocks noGrp="1"/>
          </p:cNvSpPr>
          <p:nvPr>
            <p:ph idx="1"/>
          </p:nvPr>
        </p:nvSpPr>
        <p:spPr/>
        <p:txBody>
          <a:bodyPr/>
          <a:lstStyle/>
          <a:p>
            <a:r>
              <a:rPr lang="en-US" smtClean="0">
                <a:hlinkClick r:id="rId3"/>
              </a:rPr>
              <a:t>http://www.youtube.com/watch?v=qGz6tHNNAEo</a:t>
            </a:r>
            <a:endParaRPr lang="en-US" smtClean="0"/>
          </a:p>
          <a:p>
            <a:pPr>
              <a:buFont typeface="Wingdings 2" pitchFamily="18" charset="2"/>
              <a:buNone/>
            </a:pPr>
            <a:endParaRPr lang="en-US" smtClean="0"/>
          </a:p>
          <a:p>
            <a:pPr>
              <a:buFont typeface="Wingdings 2" pitchFamily="18" charset="2"/>
              <a:buNone/>
            </a:pPr>
            <a:endParaRPr lang="en-US" smtClean="0"/>
          </a:p>
          <a:p>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7410" name="ZoneTexte 4"/>
          <p:cNvSpPr txBox="1">
            <a:spLocks noChangeArrowheads="1"/>
          </p:cNvSpPr>
          <p:nvPr/>
        </p:nvSpPr>
        <p:spPr bwMode="auto">
          <a:xfrm>
            <a:off x="539750" y="500063"/>
            <a:ext cx="7935913" cy="1754187"/>
          </a:xfrm>
          <a:prstGeom prst="rect">
            <a:avLst/>
          </a:prstGeom>
          <a:noFill/>
          <a:ln w="9525">
            <a:noFill/>
            <a:miter lim="800000"/>
            <a:headEnd/>
            <a:tailEnd/>
          </a:ln>
        </p:spPr>
        <p:txBody>
          <a:bodyPr>
            <a:spAutoFit/>
          </a:bodyPr>
          <a:lstStyle/>
          <a:p>
            <a:r>
              <a:rPr lang="fr-CA" sz="5400">
                <a:latin typeface="Rockwell" pitchFamily="18" charset="0"/>
              </a:rPr>
              <a:t>Hantavirus Pulmonary Syndrome (HPS)</a:t>
            </a:r>
          </a:p>
        </p:txBody>
      </p:sp>
      <p:pic>
        <p:nvPicPr>
          <p:cNvPr id="17411" name="Picture 2" descr="C:\Documents and Settings\khsi\My Documents\My Pictures\deerMouse.jpg"/>
          <p:cNvPicPr>
            <a:picLocks noGrp="1" noChangeAspect="1" noChangeArrowheads="1"/>
          </p:cNvPicPr>
          <p:nvPr>
            <p:ph idx="1"/>
          </p:nvPr>
        </p:nvPicPr>
        <p:blipFill>
          <a:blip r:embed="rId4" cstate="print"/>
          <a:srcRect/>
          <a:stretch>
            <a:fillRect/>
          </a:stretch>
        </p:blipFill>
        <p:spPr>
          <a:xfrm>
            <a:off x="1547813" y="2492375"/>
            <a:ext cx="2879725" cy="2592388"/>
          </a:xfrm>
          <a:noFill/>
        </p:spPr>
      </p:pic>
      <p:pic>
        <p:nvPicPr>
          <p:cNvPr id="17412" name="Picture 3" descr="C:\Documents and Settings\khsi\My Documents\My Pictures\hantavirus.jpg"/>
          <p:cNvPicPr>
            <a:picLocks noChangeAspect="1" noChangeArrowheads="1"/>
          </p:cNvPicPr>
          <p:nvPr/>
        </p:nvPicPr>
        <p:blipFill>
          <a:blip r:embed="rId5" cstate="print"/>
          <a:srcRect/>
          <a:stretch>
            <a:fillRect/>
          </a:stretch>
        </p:blipFill>
        <p:spPr bwMode="auto">
          <a:xfrm>
            <a:off x="4859338" y="4221163"/>
            <a:ext cx="3252787" cy="21605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is HPS?</a:t>
            </a:r>
            <a:endParaRPr lang="en-US" dirty="0"/>
          </a:p>
        </p:txBody>
      </p:sp>
      <p:sp>
        <p:nvSpPr>
          <p:cNvPr id="18435" name="Content Placeholder 2"/>
          <p:cNvSpPr>
            <a:spLocks noGrp="1"/>
          </p:cNvSpPr>
          <p:nvPr>
            <p:ph idx="1"/>
          </p:nvPr>
        </p:nvSpPr>
        <p:spPr>
          <a:xfrm>
            <a:off x="395288" y="1412875"/>
            <a:ext cx="8229600" cy="4525963"/>
          </a:xfrm>
        </p:spPr>
        <p:txBody>
          <a:bodyPr/>
          <a:lstStyle/>
          <a:p>
            <a:r>
              <a:rPr lang="en-US" smtClean="0"/>
              <a:t>Spread by infected rodents and can be potentially deadly to humans</a:t>
            </a:r>
          </a:p>
          <a:p>
            <a:r>
              <a:rPr lang="en-US" smtClean="0"/>
              <a:t>First recognized in 1993 and has been identified throughout the U.S.</a:t>
            </a:r>
          </a:p>
          <a:p>
            <a:r>
              <a:rPr lang="en-US" smtClean="0"/>
              <a:t> Also known as the “House Mouse Flu”</a:t>
            </a:r>
          </a:p>
        </p:txBody>
      </p:sp>
      <p:pic>
        <p:nvPicPr>
          <p:cNvPr id="18436" name="Picture 5" descr="C:\Documents and Settings\khsi\My Documents\My Pictures\hantavirus 1.jpg"/>
          <p:cNvPicPr>
            <a:picLocks noChangeAspect="1" noChangeArrowheads="1"/>
          </p:cNvPicPr>
          <p:nvPr/>
        </p:nvPicPr>
        <p:blipFill>
          <a:blip r:embed="rId3" cstate="print"/>
          <a:srcRect/>
          <a:stretch>
            <a:fillRect/>
          </a:stretch>
        </p:blipFill>
        <p:spPr bwMode="auto">
          <a:xfrm>
            <a:off x="3059113" y="4365625"/>
            <a:ext cx="2881312" cy="2298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Transmission of HPS</a:t>
            </a:r>
            <a:endParaRPr lang="en-US" dirty="0"/>
          </a:p>
        </p:txBody>
      </p:sp>
      <p:sp>
        <p:nvSpPr>
          <p:cNvPr id="19459" name="Content Placeholder 2"/>
          <p:cNvSpPr>
            <a:spLocks noGrp="1"/>
          </p:cNvSpPr>
          <p:nvPr>
            <p:ph idx="1"/>
          </p:nvPr>
        </p:nvSpPr>
        <p:spPr/>
        <p:txBody>
          <a:bodyPr/>
          <a:lstStyle/>
          <a:p>
            <a:r>
              <a:rPr lang="en-US" smtClean="0"/>
              <a:t>Transmitted through urine, droppings, or saliva of infected rodents</a:t>
            </a:r>
          </a:p>
          <a:p>
            <a:r>
              <a:rPr lang="en-US" smtClean="0"/>
              <a:t>Disease can be contracted when breathing in aerosolized virus.</a:t>
            </a:r>
          </a:p>
          <a:p>
            <a:r>
              <a:rPr lang="en-US" smtClean="0"/>
              <a:t>Hosts: deer mouse, cotton rat, marsh rice rat, white-footed mouse, and etc.</a:t>
            </a:r>
          </a:p>
          <a:p>
            <a:endParaRPr lang="en-US" smtClean="0"/>
          </a:p>
        </p:txBody>
      </p:sp>
      <p:pic>
        <p:nvPicPr>
          <p:cNvPr id="19460" name="Picture 5" descr="C:\Documents and Settings\khsi\My Documents\My Pictures\deerMouse.jpg"/>
          <p:cNvPicPr>
            <a:picLocks noChangeAspect="1" noChangeArrowheads="1"/>
          </p:cNvPicPr>
          <p:nvPr/>
        </p:nvPicPr>
        <p:blipFill>
          <a:blip r:embed="rId3" cstate="print"/>
          <a:srcRect/>
          <a:stretch>
            <a:fillRect/>
          </a:stretch>
        </p:blipFill>
        <p:spPr bwMode="auto">
          <a:xfrm>
            <a:off x="6372225" y="4724400"/>
            <a:ext cx="1936750" cy="1743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fontScheme name="Foundry">
      <a:majorFont>
        <a:latin typeface="Rockwell"/>
        <a:ea typeface=""/>
        <a:cs typeface=""/>
        <a:font script="Grek" typeface="Times New Roman"/>
        <a:font script="Cyrl" typeface="Times New Roman"/>
        <a:font script="Jpan" typeface="HG明朝B"/>
        <a:font script="Hang" typeface="바탕"/>
        <a:font script="Hans" typeface="宋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Times New Roman"/>
        <a:font script="Cyrl" typeface="Times New Roman"/>
        <a:font script="Jpan" typeface="HG明朝B"/>
        <a:font script="Hang" typeface="바탕"/>
        <a:font script="Hans" typeface="宋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50800" h="50800"/>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140000" t="120000" r="105000" b="150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Bureau ">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3103</TotalTime>
  <Words>1413</Words>
  <Application>Microsoft Office PowerPoint</Application>
  <PresentationFormat>On-screen Show (4:3)</PresentationFormat>
  <Paragraphs>105</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Rockwell</vt:lpstr>
      <vt:lpstr>Wingdings 2</vt:lpstr>
      <vt:lpstr>Calibri</vt:lpstr>
      <vt:lpstr>Foundry</vt:lpstr>
      <vt:lpstr>Slide 1</vt:lpstr>
      <vt:lpstr>Slide 2</vt:lpstr>
      <vt:lpstr>What is West Nile Virus?</vt:lpstr>
      <vt:lpstr>Transmission of West Nile Virus</vt:lpstr>
      <vt:lpstr>Prevention of West Nile</vt:lpstr>
      <vt:lpstr>Prevention Informational Video </vt:lpstr>
      <vt:lpstr>Slide 7</vt:lpstr>
      <vt:lpstr>What is HPS?</vt:lpstr>
      <vt:lpstr>Transmission of HPS</vt:lpstr>
      <vt:lpstr>Prevention of HPS</vt:lpstr>
      <vt:lpstr>Slide 11</vt:lpstr>
      <vt:lpstr>What is Lyme Disease?</vt:lpstr>
      <vt:lpstr>Transmission of Lyme Disease</vt:lpstr>
      <vt:lpstr>Prevention of Lyme Disease</vt:lpstr>
    </vt:vector>
  </TitlesOfParts>
  <Company>Party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Ric</dc:creator>
  <cp:lastModifiedBy>lwong</cp:lastModifiedBy>
  <cp:revision>184</cp:revision>
  <dcterms:created xsi:type="dcterms:W3CDTF">2006-08-17T19:12:20Z</dcterms:created>
  <dcterms:modified xsi:type="dcterms:W3CDTF">2010-09-13T21:00:55Z</dcterms:modified>
</cp:coreProperties>
</file>